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14" r:id="rId2"/>
    <p:sldId id="414" r:id="rId3"/>
    <p:sldId id="399" r:id="rId4"/>
    <p:sldId id="400" r:id="rId5"/>
    <p:sldId id="404" r:id="rId6"/>
    <p:sldId id="407" r:id="rId7"/>
    <p:sldId id="413" r:id="rId8"/>
    <p:sldId id="408" r:id="rId9"/>
    <p:sldId id="403" r:id="rId10"/>
    <p:sldId id="405" r:id="rId11"/>
    <p:sldId id="406" r:id="rId12"/>
    <p:sldId id="401" r:id="rId13"/>
    <p:sldId id="402" r:id="rId14"/>
    <p:sldId id="410" r:id="rId15"/>
    <p:sldId id="411" r:id="rId16"/>
    <p:sldId id="412" r:id="rId17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88DA8"/>
    <a:srgbClr val="44546A"/>
    <a:srgbClr val="990000"/>
    <a:srgbClr val="FF9797"/>
    <a:srgbClr val="D52027"/>
    <a:srgbClr val="828383"/>
    <a:srgbClr val="FFFFCC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1" autoAdjust="0"/>
    <p:restoredTop sz="74877" autoAdjust="0"/>
  </p:normalViewPr>
  <p:slideViewPr>
    <p:cSldViewPr snapToGrid="0" snapToObjects="1">
      <p:cViewPr varScale="1">
        <p:scale>
          <a:sx n="82" d="100"/>
          <a:sy n="82" d="100"/>
        </p:scale>
        <p:origin x="1267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6-4ADC-8060-7FA8735D00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5202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6-4ADC-8060-7FA8735D00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6-4ADC-8060-7FA8735D0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827328"/>
        <c:axId val="125827888"/>
      </c:barChart>
      <c:catAx>
        <c:axId val="1258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27888"/>
        <c:crosses val="autoZero"/>
        <c:auto val="1"/>
        <c:lblAlgn val="ctr"/>
        <c:lblOffset val="100"/>
        <c:noMultiLvlLbl val="0"/>
      </c:catAx>
      <c:valAx>
        <c:axId val="12582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2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/>
              <a:t>4-Year Graduation Rate (pct)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262194976260304E-2"/>
          <c:y val="0.21822342934880601"/>
          <c:w val="0.83431933071417097"/>
          <c:h val="0.62684169647712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Two+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1st Term Grades of A or A-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0.73121563836285886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4-4EEE-99C6-F27958636C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1st Term Grades of A or A-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0.54603174603174598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04-4EEE-99C6-F27958636C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Zero2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1st Term Grades of A or A-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04-4EEE-99C6-F27958636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33806256"/>
        <c:axId val="133806648"/>
      </c:barChart>
      <c:catAx>
        <c:axId val="133806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806648"/>
        <c:crosses val="autoZero"/>
        <c:auto val="1"/>
        <c:lblAlgn val="ctr"/>
        <c:lblOffset val="100"/>
        <c:noMultiLvlLbl val="0"/>
      </c:catAx>
      <c:valAx>
        <c:axId val="133806648"/>
        <c:scaling>
          <c:orientation val="minMax"/>
          <c:max val="0.8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380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Share of Cohort</a:t>
            </a:r>
            <a:endParaRPr lang="en-US" dirty="0"/>
          </a:p>
        </c:rich>
      </c:tx>
      <c:layout>
        <c:manualLayout>
          <c:xMode val="edge"/>
          <c:yMode val="edge"/>
          <c:x val="0.401700043494367"/>
          <c:y val="2.0833333333333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13-4C87-B99A-88026EC008E3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13-4C87-B99A-88026EC008E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13-4C87-B99A-88026EC008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013-4C87-B99A-88026EC008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013-4C87-B99A-88026EC008E3}"/>
              </c:ext>
            </c:extLst>
          </c:dPt>
          <c:dLbls>
            <c:dLbl>
              <c:idx val="1"/>
              <c:layout>
                <c:manualLayout>
                  <c:x val="0.21095647218138391"/>
                  <c:y val="-0.120119673785232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13-4C87-B99A-88026EC008E3}"/>
                </c:ext>
              </c:extLst>
            </c:dLbl>
            <c:dLbl>
              <c:idx val="2"/>
              <c:layout>
                <c:manualLayout>
                  <c:x val="0.14512710849298072"/>
                  <c:y val="0.15894001481566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13-4C87-B99A-88026EC00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Two+</c:v>
                </c:pt>
                <c:pt idx="1">
                  <c:v>One</c:v>
                </c:pt>
                <c:pt idx="2">
                  <c:v>Zero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0.57398316970546981</c:v>
                </c:pt>
                <c:pt idx="1">
                  <c:v>0.2208976157082749</c:v>
                </c:pt>
                <c:pt idx="2">
                  <c:v>0.20511921458625526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13-4C87-B99A-88026EC00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2.4736005264187299E-2"/>
          <c:w val="0.189665389823755"/>
          <c:h val="0.32605600427782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91970478506319"/>
          <c:y val="4.0953590341945803E-2"/>
          <c:w val="0.53745582246077972"/>
          <c:h val="0.853454703695315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dPt>
            <c:idx val="0"/>
            <c:bubble3D val="0"/>
            <c:spPr>
              <a:solidFill>
                <a:srgbClr val="99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8-4A66-A100-2987AD211B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78-4A66-A100-2987AD211B26}"/>
              </c:ext>
            </c:extLst>
          </c:dPt>
          <c:dLbls>
            <c:dLbl>
              <c:idx val="0"/>
              <c:layout>
                <c:manualLayout>
                  <c:x val="-0.174640479520733"/>
                  <c:y val="-0.22952087208863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69045466840837"/>
                      <c:h val="0.2427161241560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78-4A66-A100-2987AD211B26}"/>
                </c:ext>
              </c:extLst>
            </c:dLbl>
            <c:dLbl>
              <c:idx val="1"/>
              <c:layout>
                <c:manualLayout>
                  <c:x val="0.19922769182940497"/>
                  <c:y val="0.18000866931157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78-4A66-A100-2987AD211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Undergraduate</c:v>
                </c:pt>
                <c:pt idx="1">
                  <c:v>Graduate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0.66740306239049285</c:v>
                </c:pt>
                <c:pt idx="1">
                  <c:v>0.33259693760950715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78-4A66-A100-2987AD211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85017339337441"/>
          <c:y val="1.2504261384885132E-2"/>
          <c:w val="0.54785798391482587"/>
          <c:h val="0.855003476030349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7-41EC-AEDB-8AB3D47F7EE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7-41EC-AEDB-8AB3D47F7EE0}"/>
              </c:ext>
            </c:extLst>
          </c:dPt>
          <c:dLbls>
            <c:dLbl>
              <c:idx val="0"/>
              <c:layout>
                <c:manualLayout>
                  <c:x val="-0.22609164618071101"/>
                  <c:y val="0.128870231376744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8886977739031"/>
                      <c:h val="0.1615691827712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67-41EC-AEDB-8AB3D47F7EE0}"/>
                </c:ext>
              </c:extLst>
            </c:dLbl>
            <c:dLbl>
              <c:idx val="1"/>
              <c:layout>
                <c:manualLayout>
                  <c:x val="0.29019250347341685"/>
                  <c:y val="-0.20197980201979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13287875378747"/>
                      <c:h val="0.42055794420557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67-41EC-AEDB-8AB3D47F7E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Pell Recipients</c:v>
                </c:pt>
                <c:pt idx="1">
                  <c:v>Non-Pell Recipients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67-41EC-AEDB-8AB3D47F7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74380881691677E-2"/>
          <c:y val="5.7876750357776063E-2"/>
          <c:w val="0.91500024380069034"/>
          <c:h val="0.51348195024448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Asian</c:v>
                </c:pt>
                <c:pt idx="2">
                  <c:v>Internat'l</c:v>
                </c:pt>
                <c:pt idx="3">
                  <c:v>Hispanic</c:v>
                </c:pt>
                <c:pt idx="4">
                  <c:v>Black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0.32290834379637023</c:v>
                </c:pt>
                <c:pt idx="1">
                  <c:v>0.25796141992923183</c:v>
                </c:pt>
                <c:pt idx="2">
                  <c:v>0.13908229654149071</c:v>
                </c:pt>
                <c:pt idx="3">
                  <c:v>0.12099075448008217</c:v>
                </c:pt>
                <c:pt idx="4">
                  <c:v>7.07111060381235E-2</c:v>
                </c:pt>
                <c:pt idx="5">
                  <c:v>8.8346079214701612E-2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4-402A-878C-F36DABB14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0719848"/>
        <c:axId val="490720240"/>
      </c:barChart>
      <c:catAx>
        <c:axId val="49071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20240"/>
        <c:crosses val="autoZero"/>
        <c:auto val="1"/>
        <c:lblAlgn val="ctr"/>
        <c:lblOffset val="100"/>
        <c:noMultiLvlLbl val="0"/>
      </c:catAx>
      <c:valAx>
        <c:axId val="490720240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49071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8150059571008E-2"/>
          <c:y val="3.3408392609116544E-2"/>
          <c:w val="0.96611849940428995"/>
          <c:h val="0.936522628639915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2FECB4-F461-4024-BF1F-732CFB8F932A}" type="SERIESNAM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sz="1400" b="1" baseline="0" dirty="0">
                        <a:solidFill>
                          <a:schemeClr val="bg1"/>
                        </a:solidFill>
                      </a:rPr>
                      <a:t> </a:t>
                    </a:r>
                    <a:fld id="{D612ECE7-1135-4C17-AEBD-ACDA6685E46B}" type="VALUE">
                      <a:rPr lang="en-US" sz="1600" b="1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C6-42B2-8D72-0CA6CD3D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Completions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0.382013201320132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6-42B2-8D72-0CA6CD3DC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rgbClr val="82838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5E8189-B4AC-4883-9C89-DA0244D9E190}" type="SERIESNAM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sz="1400" b="1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0B0D9947-057A-443A-A0C4-BE96EC753080}" type="VALU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C6-42B2-8D72-0CA6CD3D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Completions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0.20805830583058305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6-42B2-8D72-0CA6CD3DCD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0B560D-8712-4EEA-AB85-D188C346F2A1}" type="SERIESNAM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sz="1400" b="1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068421B9-6638-4065-A79D-0A7834A4C79F}" type="VALU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C6-42B2-8D72-0CA6CD3D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Completions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0.40992849284928495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C6-42B2-8D72-0CA6CD3DC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90721024"/>
        <c:axId val="491162944"/>
      </c:barChart>
      <c:catAx>
        <c:axId val="490721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1162944"/>
        <c:crosses val="autoZero"/>
        <c:auto val="1"/>
        <c:lblAlgn val="ctr"/>
        <c:lblOffset val="100"/>
        <c:noMultiLvlLbl val="0"/>
      </c:catAx>
      <c:valAx>
        <c:axId val="491162944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07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7051720880804"/>
          <c:y val="1.1616369763422726E-3"/>
          <c:w val="0.77339346845396295"/>
          <c:h val="0.779634702335612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Graduated in 4 yrs</c:v>
                </c:pt>
              </c:strCache>
            </c:strRef>
          </c:tx>
          <c:spPr>
            <a:ln w="889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889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67-45FD-AD79-396F4E22B77C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889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67-45FD-AD79-396F4E22B77C}"/>
              </c:ext>
            </c:extLst>
          </c:dPt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95-4193-AE1D-6C700F74E9B7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95-4193-AE1D-6C700F74E9B7}"/>
                </c:ext>
              </c:extLst>
            </c:dLbl>
            <c:dLbl>
              <c:idx val="12"/>
              <c:layout>
                <c:manualLayout>
                  <c:x val="-1.1605491329370122E-16"/>
                  <c:y val="-6.3476259878805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67-45FD-AD79-396F4E22B7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0">
                  <c:v>0.404121110176619</c:v>
                </c:pt>
                <c:pt idx="1">
                  <c:v>0.44949026876737719</c:v>
                </c:pt>
                <c:pt idx="2">
                  <c:v>0.43361581920903952</c:v>
                </c:pt>
                <c:pt idx="3">
                  <c:v>0.44631410256410253</c:v>
                </c:pt>
                <c:pt idx="4">
                  <c:v>0.47413155949741315</c:v>
                </c:pt>
                <c:pt idx="5">
                  <c:v>0.45088800289960124</c:v>
                </c:pt>
                <c:pt idx="6">
                  <c:v>0.4756606397774687</c:v>
                </c:pt>
                <c:pt idx="7">
                  <c:v>0.47477638640429343</c:v>
                </c:pt>
                <c:pt idx="8">
                  <c:v>0.51591657519209655</c:v>
                </c:pt>
                <c:pt idx="9">
                  <c:v>0.52842942345924448</c:v>
                </c:pt>
                <c:pt idx="10">
                  <c:v>0.54487658937920713</c:v>
                </c:pt>
                <c:pt idx="11">
                  <c:v>0.58419497784342689</c:v>
                </c:pt>
                <c:pt idx="12">
                  <c:v>0.61599999999999999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67-45FD-AD79-396F4E22B7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Graduated in 6 yrs</c:v>
                </c:pt>
              </c:strCache>
            </c:strRef>
          </c:tx>
          <c:spPr>
            <a:ln w="88900" cap="rnd">
              <a:solidFill>
                <a:srgbClr val="A71E2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95-4193-AE1D-6C700F74E9B7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46-4F0A-AD39-9466007E0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0">
                  <c:v>0.62195121951219512</c:v>
                </c:pt>
                <c:pt idx="1">
                  <c:v>0.67701575532900837</c:v>
                </c:pt>
                <c:pt idx="2">
                  <c:v>0.65348399246704336</c:v>
                </c:pt>
                <c:pt idx="3">
                  <c:v>0.66987179487179493</c:v>
                </c:pt>
                <c:pt idx="4">
                  <c:v>0.69733924611973397</c:v>
                </c:pt>
                <c:pt idx="5">
                  <c:v>0.65929684668358102</c:v>
                </c:pt>
                <c:pt idx="6">
                  <c:v>0.68567454798331018</c:v>
                </c:pt>
                <c:pt idx="7">
                  <c:v>0.68336314847942758</c:v>
                </c:pt>
                <c:pt idx="8">
                  <c:v>0.72374679839004752</c:v>
                </c:pt>
                <c:pt idx="9">
                  <c:v>0.7180914512922465</c:v>
                </c:pt>
                <c:pt idx="10">
                  <c:v>0.73635003739715765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467-45FD-AD79-396F4E22B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493536"/>
        <c:axId val="461497456"/>
      </c:lineChart>
      <c:catAx>
        <c:axId val="461493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Fall of Entry</a:t>
                </a:r>
              </a:p>
            </c:rich>
          </c:tx>
          <c:layout>
            <c:manualLayout>
              <c:xMode val="edge"/>
              <c:yMode val="edge"/>
              <c:x val="0.35953802602469254"/>
              <c:y val="0.92341871282997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97456"/>
        <c:crosses val="autoZero"/>
        <c:auto val="1"/>
        <c:lblAlgn val="ctr"/>
        <c:lblOffset val="100"/>
        <c:noMultiLvlLbl val="0"/>
      </c:catAx>
      <c:valAx>
        <c:axId val="46149745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149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D-4F6B-91ED-691BC4B163C3}"/>
              </c:ext>
            </c:extLst>
          </c:dPt>
          <c:dPt>
            <c:idx val="11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3D-4F6B-91ED-691BC4B163C3}"/>
              </c:ext>
            </c:extLst>
          </c:dPt>
          <c:dPt>
            <c:idx val="13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3D-4F6B-91ED-691BC4B163C3}"/>
              </c:ext>
            </c:extLst>
          </c:dPt>
          <c:dPt>
            <c:idx val="14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3D-4F6B-91ED-691BC4B163C3}"/>
              </c:ext>
            </c:extLst>
          </c:dPt>
          <c:dPt>
            <c:idx val="15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3D-4F6B-91ED-691BC4B163C3}"/>
              </c:ext>
            </c:extLst>
          </c:dPt>
          <c:dPt>
            <c:idx val="17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73D-4F6B-91ED-691BC4B163C3}"/>
              </c:ext>
            </c:extLst>
          </c:dPt>
          <c:dPt>
            <c:idx val="18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3D-4F6B-91ED-691BC4B163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Women</c:v>
                </c:pt>
                <c:pt idx="1">
                  <c:v>Men</c:v>
                </c:pt>
                <c:pt idx="3">
                  <c:v>Black</c:v>
                </c:pt>
                <c:pt idx="4">
                  <c:v>Hispanic</c:v>
                </c:pt>
                <c:pt idx="5">
                  <c:v>White</c:v>
                </c:pt>
                <c:pt idx="7">
                  <c:v>No Pell</c:v>
                </c:pt>
                <c:pt idx="8">
                  <c:v>Pell</c:v>
                </c:pt>
                <c:pt idx="10">
                  <c:v>Women</c:v>
                </c:pt>
                <c:pt idx="11">
                  <c:v>Men</c:v>
                </c:pt>
                <c:pt idx="13">
                  <c:v>Black</c:v>
                </c:pt>
                <c:pt idx="14">
                  <c:v>Hispanic</c:v>
                </c:pt>
                <c:pt idx="15">
                  <c:v>White</c:v>
                </c:pt>
                <c:pt idx="17">
                  <c:v>No Pell</c:v>
                </c:pt>
                <c:pt idx="18">
                  <c:v>Pell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0.68416801292407103</c:v>
                </c:pt>
                <c:pt idx="1">
                  <c:v>0.57496902106567538</c:v>
                </c:pt>
                <c:pt idx="3">
                  <c:v>0.58125000000000004</c:v>
                </c:pt>
                <c:pt idx="4">
                  <c:v>0.61648745519713266</c:v>
                </c:pt>
                <c:pt idx="5">
                  <c:v>0.61134903640256955</c:v>
                </c:pt>
                <c:pt idx="7">
                  <c:v>0.61626100466079747</c:v>
                </c:pt>
                <c:pt idx="8">
                  <c:v>0.63517915309446249</c:v>
                </c:pt>
                <c:pt idx="10">
                  <c:v>0.77815410668924645</c:v>
                </c:pt>
                <c:pt idx="11">
                  <c:v>0.70328198258539854</c:v>
                </c:pt>
                <c:pt idx="13">
                  <c:v>0.72549019607843135</c:v>
                </c:pt>
                <c:pt idx="14">
                  <c:v>0.70781893004115237</c:v>
                </c:pt>
                <c:pt idx="15">
                  <c:v>0.72451193058568331</c:v>
                </c:pt>
                <c:pt idx="17">
                  <c:v>0.72312886888013506</c:v>
                </c:pt>
                <c:pt idx="18">
                  <c:v>0.76254180602006694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D-4F6B-91ED-691BC4B16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277007360"/>
        <c:axId val="512488512"/>
      </c:barChart>
      <c:catAx>
        <c:axId val="2770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2488512"/>
        <c:crosses val="autoZero"/>
        <c:auto val="1"/>
        <c:lblAlgn val="ctr"/>
        <c:lblOffset val="100"/>
        <c:noMultiLvlLbl val="0"/>
      </c:catAx>
      <c:valAx>
        <c:axId val="512488512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770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/>
              <a:t>4-Year Graduation </a:t>
            </a:r>
            <a:r>
              <a:rPr lang="en-US" sz="1800" dirty="0" smtClean="0"/>
              <a:t>Rate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262194976260304E-2"/>
          <c:y val="0.21822342934880601"/>
          <c:w val="0.83431933071417097"/>
          <c:h val="0.62684169647712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1st Term Grades of D, F, or W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0.67684688402806448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0-4A2E-B992-318DDF2D1B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1st Term Grades of D, F, or W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0.40893470790378006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0-4A2E-B992-318DDF2D1B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Two+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1st Term Grades of D, F, or W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0.11594202898550725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0-4A2E-B992-318DDF2D1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32677840"/>
        <c:axId val="134413472"/>
      </c:barChart>
      <c:catAx>
        <c:axId val="132677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413472"/>
        <c:crosses val="autoZero"/>
        <c:auto val="1"/>
        <c:lblAlgn val="ctr"/>
        <c:lblOffset val="100"/>
        <c:noMultiLvlLbl val="0"/>
      </c:catAx>
      <c:valAx>
        <c:axId val="134413472"/>
        <c:scaling>
          <c:orientation val="minMax"/>
          <c:max val="0.70000000000000007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267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Share of Cohort</a:t>
            </a:r>
          </a:p>
        </c:rich>
      </c:tx>
      <c:layout>
        <c:manualLayout>
          <c:xMode val="edge"/>
          <c:yMode val="edge"/>
          <c:x val="0.401700043494367"/>
          <c:y val="2.0833333333333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94-4E7C-BEB2-3E3439E988E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94-4E7C-BEB2-3E3439E988E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94-4E7C-BEB2-3E3439E988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94-4E7C-BEB2-3E3439E988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94-4E7C-BEB2-3E3439E988ED}"/>
              </c:ext>
            </c:extLst>
          </c:dPt>
          <c:dLbls>
            <c:dLbl>
              <c:idx val="1"/>
              <c:layout>
                <c:manualLayout>
                  <c:x val="0.15239275654329501"/>
                  <c:y val="0.170938470419854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94-4E7C-BEB2-3E3439E988ED}"/>
                </c:ext>
              </c:extLst>
            </c:dLbl>
            <c:dLbl>
              <c:idx val="2"/>
              <c:layout>
                <c:manualLayout>
                  <c:x val="5.2251286719740997E-2"/>
                  <c:y val="0.1332000847188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94-4E7C-BEB2-3E3439E98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Zero</c:v>
                </c:pt>
                <c:pt idx="1">
                  <c:v>One</c:v>
                </c:pt>
                <c:pt idx="2">
                  <c:v>Two+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0.84957924263674611</c:v>
                </c:pt>
                <c:pt idx="1">
                  <c:v>0.10203366058906031</c:v>
                </c:pt>
                <c:pt idx="2">
                  <c:v>4.8387096774193547E-2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94-4E7C-BEB2-3E3439E98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2.4736005264187299E-2"/>
          <c:w val="0.189665389823755"/>
          <c:h val="0.326056004277827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79CE-DD82-4DD6-A892-ACA1F1D368D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CE12C6-EA66-44BC-B768-88F4DB6BD16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Broad-based academic success team</a:t>
          </a:r>
          <a:endParaRPr lang="en-US" dirty="0"/>
        </a:p>
      </dgm:t>
    </dgm:pt>
    <dgm:pt modelId="{0FC7C793-E443-4251-B05B-A88F69492BE8}" type="parTrans" cxnId="{F7FAAFAF-F66F-49F1-889F-57F25231CB06}">
      <dgm:prSet/>
      <dgm:spPr/>
      <dgm:t>
        <a:bodyPr/>
        <a:lstStyle/>
        <a:p>
          <a:endParaRPr lang="en-US"/>
        </a:p>
      </dgm:t>
    </dgm:pt>
    <dgm:pt modelId="{6B5780D3-66E6-400C-BDC8-FDC030B6F634}" type="sibTrans" cxnId="{F7FAAFAF-F66F-49F1-889F-57F25231CB06}">
      <dgm:prSet/>
      <dgm:spPr/>
      <dgm:t>
        <a:bodyPr/>
        <a:lstStyle/>
        <a:p>
          <a:endParaRPr lang="en-US"/>
        </a:p>
      </dgm:t>
    </dgm:pt>
    <dgm:pt modelId="{6B9BC4B6-5F33-42CA-A5D3-CF9BEE6D2C6F}">
      <dgm:prSet/>
      <dgm:spPr>
        <a:solidFill>
          <a:srgbClr val="788DA8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“Traditional” institutional research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E89FA-1C34-443E-A3F5-48B89CE2C283}" type="parTrans" cxnId="{40E800E7-B91B-47B2-993C-7D45B5DDEC6B}">
      <dgm:prSet/>
      <dgm:spPr/>
      <dgm:t>
        <a:bodyPr/>
        <a:lstStyle/>
        <a:p>
          <a:endParaRPr lang="en-US"/>
        </a:p>
      </dgm:t>
    </dgm:pt>
    <dgm:pt modelId="{5775AA6D-9442-4E1B-A41A-F00AB563EED7}" type="sibTrans" cxnId="{40E800E7-B91B-47B2-993C-7D45B5DDEC6B}">
      <dgm:prSet/>
      <dgm:spPr/>
      <dgm:t>
        <a:bodyPr/>
        <a:lstStyle/>
        <a:p>
          <a:endParaRPr lang="en-US"/>
        </a:p>
      </dgm:t>
    </dgm:pt>
    <dgm:pt modelId="{5C778A93-8BCD-4720-88BE-3EA4EE60740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In-house analytics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87255-F966-42EF-B188-9F94BF8E9499}" type="parTrans" cxnId="{CB7D90B5-963E-45B9-854E-D9696803D34D}">
      <dgm:prSet/>
      <dgm:spPr/>
      <dgm:t>
        <a:bodyPr/>
        <a:lstStyle/>
        <a:p>
          <a:endParaRPr lang="en-US"/>
        </a:p>
      </dgm:t>
    </dgm:pt>
    <dgm:pt modelId="{53FEB17B-2E53-4DDA-8B94-CAC777AE847B}" type="sibTrans" cxnId="{CB7D90B5-963E-45B9-854E-D9696803D34D}">
      <dgm:prSet/>
      <dgm:spPr/>
      <dgm:t>
        <a:bodyPr/>
        <a:lstStyle/>
        <a:p>
          <a:endParaRPr lang="en-US"/>
        </a:p>
      </dgm:t>
    </dgm:pt>
    <dgm:pt modelId="{D33AB2E1-FE4E-4800-A7F3-66F49162DA20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-party analytics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A3A48-AB5E-44D0-A1A6-A5A1BAB66C51}" type="parTrans" cxnId="{7B664C29-F39B-48FB-9FBF-2A644F149C41}">
      <dgm:prSet/>
      <dgm:spPr/>
      <dgm:t>
        <a:bodyPr/>
        <a:lstStyle/>
        <a:p>
          <a:endParaRPr lang="en-US"/>
        </a:p>
      </dgm:t>
    </dgm:pt>
    <dgm:pt modelId="{886B4F24-59AD-47F6-818F-1C8F0E6959FD}" type="sibTrans" cxnId="{7B664C29-F39B-48FB-9FBF-2A644F149C41}">
      <dgm:prSet/>
      <dgm:spPr/>
      <dgm:t>
        <a:bodyPr/>
        <a:lstStyle/>
        <a:p>
          <a:endParaRPr lang="en-US"/>
        </a:p>
      </dgm:t>
    </dgm:pt>
    <dgm:pt modelId="{FB2E751E-E7A4-4620-8D67-B30EB86F4995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Policy and procedure reform</a:t>
          </a:r>
        </a:p>
      </dgm:t>
    </dgm:pt>
    <dgm:pt modelId="{28B58EC5-187C-460F-A7DB-0253468DB136}" type="parTrans" cxnId="{24590DEA-AFB4-499A-B913-CDD1647CCA33}">
      <dgm:prSet/>
      <dgm:spPr/>
      <dgm:t>
        <a:bodyPr/>
        <a:lstStyle/>
        <a:p>
          <a:endParaRPr lang="en-US"/>
        </a:p>
      </dgm:t>
    </dgm:pt>
    <dgm:pt modelId="{980AD7CC-CC33-47E9-BFA8-E48B06B73F6C}" type="sibTrans" cxnId="{24590DEA-AFB4-499A-B913-CDD1647CCA33}">
      <dgm:prSet/>
      <dgm:spPr/>
      <dgm:t>
        <a:bodyPr/>
        <a:lstStyle/>
        <a:p>
          <a:endParaRPr lang="en-US"/>
        </a:p>
      </dgm:t>
    </dgm:pt>
    <dgm:pt modelId="{3A11340A-45E0-4FC4-BD58-1E8B5B225A9C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Mini-grants to seniors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7006F-97D7-4DE2-8817-52FA59AD944D}" type="parTrans" cxnId="{7D6190FB-520F-4C82-A640-F57912F36A32}">
      <dgm:prSet/>
      <dgm:spPr/>
      <dgm:t>
        <a:bodyPr/>
        <a:lstStyle/>
        <a:p>
          <a:endParaRPr lang="en-US"/>
        </a:p>
      </dgm:t>
    </dgm:pt>
    <dgm:pt modelId="{E3C8B415-19F0-41E6-A7C7-2ED043B59205}" type="sibTrans" cxnId="{7D6190FB-520F-4C82-A640-F57912F36A32}">
      <dgm:prSet/>
      <dgm:spPr/>
      <dgm:t>
        <a:bodyPr/>
        <a:lstStyle/>
        <a:p>
          <a:endParaRPr lang="en-US"/>
        </a:p>
      </dgm:t>
    </dgm:pt>
    <dgm:pt modelId="{1684864C-D0F6-4C57-AEB9-50CEEF5E23E8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Attention to special populations</a:t>
          </a:r>
        </a:p>
      </dgm:t>
    </dgm:pt>
    <dgm:pt modelId="{73474CF5-8B22-4EA2-BBEB-6E0A857B657A}" type="parTrans" cxnId="{42DFA2EA-D55A-4771-9FFA-CD4324217445}">
      <dgm:prSet/>
      <dgm:spPr/>
      <dgm:t>
        <a:bodyPr/>
        <a:lstStyle/>
        <a:p>
          <a:endParaRPr lang="en-US"/>
        </a:p>
      </dgm:t>
    </dgm:pt>
    <dgm:pt modelId="{324180CC-EBF1-4BDA-B287-0D9FCCD1EC8C}" type="sibTrans" cxnId="{42DFA2EA-D55A-4771-9FFA-CD4324217445}">
      <dgm:prSet/>
      <dgm:spPr/>
      <dgm:t>
        <a:bodyPr/>
        <a:lstStyle/>
        <a:p>
          <a:endParaRPr lang="en-US"/>
        </a:p>
      </dgm:t>
    </dgm:pt>
    <dgm:pt modelId="{232DA940-C93F-4EEE-8C79-40513AF66539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Expanded advising</a:t>
          </a:r>
        </a:p>
      </dgm:t>
    </dgm:pt>
    <dgm:pt modelId="{9CC8C7CE-3F57-4879-B45C-B94092330E84}" type="parTrans" cxnId="{A51C4FD2-BD41-4CD3-8906-A61EC9A9A3DF}">
      <dgm:prSet/>
      <dgm:spPr/>
      <dgm:t>
        <a:bodyPr/>
        <a:lstStyle/>
        <a:p>
          <a:endParaRPr lang="en-US"/>
        </a:p>
      </dgm:t>
    </dgm:pt>
    <dgm:pt modelId="{BC7046CD-8AEF-437E-BD53-2BC5F9C47290}" type="sibTrans" cxnId="{A51C4FD2-BD41-4CD3-8906-A61EC9A9A3DF}">
      <dgm:prSet/>
      <dgm:spPr/>
      <dgm:t>
        <a:bodyPr/>
        <a:lstStyle/>
        <a:p>
          <a:endParaRPr lang="en-US"/>
        </a:p>
      </dgm:t>
    </dgm:pt>
    <dgm:pt modelId="{B220C0FF-600F-4276-9902-416B46CBD24C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Class availability</a:t>
          </a:r>
        </a:p>
      </dgm:t>
    </dgm:pt>
    <dgm:pt modelId="{9D530D0D-09FE-4E75-9E5E-613229D05F9A}" type="parTrans" cxnId="{B648A4C9-399A-4E15-81C1-024777000432}">
      <dgm:prSet/>
      <dgm:spPr/>
      <dgm:t>
        <a:bodyPr/>
        <a:lstStyle/>
        <a:p>
          <a:endParaRPr lang="en-US"/>
        </a:p>
      </dgm:t>
    </dgm:pt>
    <dgm:pt modelId="{2271FA86-4A65-4D6B-9293-9C73E7EFA70C}" type="sibTrans" cxnId="{B648A4C9-399A-4E15-81C1-024777000432}">
      <dgm:prSet/>
      <dgm:spPr/>
      <dgm:t>
        <a:bodyPr/>
        <a:lstStyle/>
        <a:p>
          <a:endParaRPr lang="en-US"/>
        </a:p>
      </dgm:t>
    </dgm:pt>
    <dgm:pt modelId="{C63F71DA-854F-4E8E-9E44-9E8634782E55}" type="pres">
      <dgm:prSet presAssocID="{C1D379CE-DD82-4DD6-A892-ACA1F1D368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574BC-5F8E-48EE-ADE5-1555CE27D3F0}" type="pres">
      <dgm:prSet presAssocID="{C5CE12C6-EA66-44BC-B768-88F4DB6BD161}" presName="node" presStyleLbl="node1" presStyleIdx="0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0E35F-83DF-4901-BF44-7E7131F7109B}" type="pres">
      <dgm:prSet presAssocID="{6B5780D3-66E6-400C-BDC8-FDC030B6F634}" presName="sibTrans" presStyleCnt="0"/>
      <dgm:spPr/>
      <dgm:t>
        <a:bodyPr/>
        <a:lstStyle/>
        <a:p>
          <a:endParaRPr lang="en-US"/>
        </a:p>
      </dgm:t>
    </dgm:pt>
    <dgm:pt modelId="{D153FBCE-4696-47F3-A92F-7404E97A36B3}" type="pres">
      <dgm:prSet presAssocID="{6B9BC4B6-5F33-42CA-A5D3-CF9BEE6D2C6F}" presName="node" presStyleLbl="node1" presStyleIdx="1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5B406-CEDA-441F-A05E-7ED0BD0776CE}" type="pres">
      <dgm:prSet presAssocID="{5775AA6D-9442-4E1B-A41A-F00AB563EED7}" presName="sibTrans" presStyleCnt="0"/>
      <dgm:spPr/>
      <dgm:t>
        <a:bodyPr/>
        <a:lstStyle/>
        <a:p>
          <a:endParaRPr lang="en-US"/>
        </a:p>
      </dgm:t>
    </dgm:pt>
    <dgm:pt modelId="{CBB1CA01-0642-4EEB-8CB9-1C809DF6E210}" type="pres">
      <dgm:prSet presAssocID="{5C778A93-8BCD-4720-88BE-3EA4EE607406}" presName="node" presStyleLbl="node1" presStyleIdx="2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A2980-F690-4954-A028-1DA500934B2F}" type="pres">
      <dgm:prSet presAssocID="{53FEB17B-2E53-4DDA-8B94-CAC777AE847B}" presName="sibTrans" presStyleCnt="0"/>
      <dgm:spPr/>
      <dgm:t>
        <a:bodyPr/>
        <a:lstStyle/>
        <a:p>
          <a:endParaRPr lang="en-US"/>
        </a:p>
      </dgm:t>
    </dgm:pt>
    <dgm:pt modelId="{249A7032-F629-4B74-9182-80A86D202070}" type="pres">
      <dgm:prSet presAssocID="{D33AB2E1-FE4E-4800-A7F3-66F49162DA20}" presName="node" presStyleLbl="node1" presStyleIdx="3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46508-0303-462D-B9A8-307522661F88}" type="pres">
      <dgm:prSet presAssocID="{886B4F24-59AD-47F6-818F-1C8F0E6959FD}" presName="sibTrans" presStyleCnt="0"/>
      <dgm:spPr/>
      <dgm:t>
        <a:bodyPr/>
        <a:lstStyle/>
        <a:p>
          <a:endParaRPr lang="en-US"/>
        </a:p>
      </dgm:t>
    </dgm:pt>
    <dgm:pt modelId="{7191E684-499B-4A4A-A116-E7462075B74A}" type="pres">
      <dgm:prSet presAssocID="{FB2E751E-E7A4-4620-8D67-B30EB86F4995}" presName="node" presStyleLbl="node1" presStyleIdx="4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FF2BD-0258-44E5-AED1-110BDFCC9AAA}" type="pres">
      <dgm:prSet presAssocID="{980AD7CC-CC33-47E9-BFA8-E48B06B73F6C}" presName="sibTrans" presStyleCnt="0"/>
      <dgm:spPr/>
      <dgm:t>
        <a:bodyPr/>
        <a:lstStyle/>
        <a:p>
          <a:endParaRPr lang="en-US"/>
        </a:p>
      </dgm:t>
    </dgm:pt>
    <dgm:pt modelId="{B5A57BE2-9404-4E84-81F8-2E0B11216BD9}" type="pres">
      <dgm:prSet presAssocID="{3A11340A-45E0-4FC4-BD58-1E8B5B225A9C}" presName="node" presStyleLbl="node1" presStyleIdx="5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90AA-8C06-42FF-8182-E887D94F4833}" type="pres">
      <dgm:prSet presAssocID="{E3C8B415-19F0-41E6-A7C7-2ED043B59205}" presName="sibTrans" presStyleCnt="0"/>
      <dgm:spPr/>
      <dgm:t>
        <a:bodyPr/>
        <a:lstStyle/>
        <a:p>
          <a:endParaRPr lang="en-US"/>
        </a:p>
      </dgm:t>
    </dgm:pt>
    <dgm:pt modelId="{A71665B3-A441-48C3-A100-325838B3A798}" type="pres">
      <dgm:prSet presAssocID="{1684864C-D0F6-4C57-AEB9-50CEEF5E23E8}" presName="node" presStyleLbl="node1" presStyleIdx="6" presStyleCnt="9" custScaleX="125205" custLinFactNeighborX="-1498" custLinFactNeighborY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520E5-4788-4D9B-B49F-FD0E7B94AD27}" type="pres">
      <dgm:prSet presAssocID="{324180CC-EBF1-4BDA-B287-0D9FCCD1EC8C}" presName="sibTrans" presStyleCnt="0"/>
      <dgm:spPr/>
      <dgm:t>
        <a:bodyPr/>
        <a:lstStyle/>
        <a:p>
          <a:endParaRPr lang="en-US"/>
        </a:p>
      </dgm:t>
    </dgm:pt>
    <dgm:pt modelId="{23009A91-4EEC-4235-8603-E4ACA15D0271}" type="pres">
      <dgm:prSet presAssocID="{232DA940-C93F-4EEE-8C79-40513AF66539}" presName="node" presStyleLbl="node1" presStyleIdx="7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2607C-8093-43FA-82B1-6BE28B8700B3}" type="pres">
      <dgm:prSet presAssocID="{BC7046CD-8AEF-437E-BD53-2BC5F9C47290}" presName="sibTrans" presStyleCnt="0"/>
      <dgm:spPr/>
      <dgm:t>
        <a:bodyPr/>
        <a:lstStyle/>
        <a:p>
          <a:endParaRPr lang="en-US"/>
        </a:p>
      </dgm:t>
    </dgm:pt>
    <dgm:pt modelId="{E35FF798-7F6B-4467-9C39-FB280032AABE}" type="pres">
      <dgm:prSet presAssocID="{B220C0FF-600F-4276-9902-416B46CBD24C}" presName="node" presStyleLbl="node1" presStyleIdx="8" presStyleCnt="9" custScaleX="12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64C29-F39B-48FB-9FBF-2A644F149C41}" srcId="{C1D379CE-DD82-4DD6-A892-ACA1F1D368DF}" destId="{D33AB2E1-FE4E-4800-A7F3-66F49162DA20}" srcOrd="3" destOrd="0" parTransId="{155A3A48-AB5E-44D0-A1A6-A5A1BAB66C51}" sibTransId="{886B4F24-59AD-47F6-818F-1C8F0E6959FD}"/>
    <dgm:cxn modelId="{686B4D00-2FE6-4836-AB47-3D473E10FB9F}" type="presOf" srcId="{FB2E751E-E7A4-4620-8D67-B30EB86F4995}" destId="{7191E684-499B-4A4A-A116-E7462075B74A}" srcOrd="0" destOrd="0" presId="urn:microsoft.com/office/officeart/2005/8/layout/default"/>
    <dgm:cxn modelId="{40E800E7-B91B-47B2-993C-7D45B5DDEC6B}" srcId="{C1D379CE-DD82-4DD6-A892-ACA1F1D368DF}" destId="{6B9BC4B6-5F33-42CA-A5D3-CF9BEE6D2C6F}" srcOrd="1" destOrd="0" parTransId="{0E1E89FA-1C34-443E-A3F5-48B89CE2C283}" sibTransId="{5775AA6D-9442-4E1B-A41A-F00AB563EED7}"/>
    <dgm:cxn modelId="{A51C4FD2-BD41-4CD3-8906-A61EC9A9A3DF}" srcId="{C1D379CE-DD82-4DD6-A892-ACA1F1D368DF}" destId="{232DA940-C93F-4EEE-8C79-40513AF66539}" srcOrd="7" destOrd="0" parTransId="{9CC8C7CE-3F57-4879-B45C-B94092330E84}" sibTransId="{BC7046CD-8AEF-437E-BD53-2BC5F9C47290}"/>
    <dgm:cxn modelId="{F7FAAFAF-F66F-49F1-889F-57F25231CB06}" srcId="{C1D379CE-DD82-4DD6-A892-ACA1F1D368DF}" destId="{C5CE12C6-EA66-44BC-B768-88F4DB6BD161}" srcOrd="0" destOrd="0" parTransId="{0FC7C793-E443-4251-B05B-A88F69492BE8}" sibTransId="{6B5780D3-66E6-400C-BDC8-FDC030B6F634}"/>
    <dgm:cxn modelId="{AEF6567A-EF0D-42A6-BA69-30FF3E08F084}" type="presOf" srcId="{C1D379CE-DD82-4DD6-A892-ACA1F1D368DF}" destId="{C63F71DA-854F-4E8E-9E44-9E8634782E55}" srcOrd="0" destOrd="0" presId="urn:microsoft.com/office/officeart/2005/8/layout/default"/>
    <dgm:cxn modelId="{CB7D90B5-963E-45B9-854E-D9696803D34D}" srcId="{C1D379CE-DD82-4DD6-A892-ACA1F1D368DF}" destId="{5C778A93-8BCD-4720-88BE-3EA4EE607406}" srcOrd="2" destOrd="0" parTransId="{6CF87255-F966-42EF-B188-9F94BF8E9499}" sibTransId="{53FEB17B-2E53-4DDA-8B94-CAC777AE847B}"/>
    <dgm:cxn modelId="{42DFA2EA-D55A-4771-9FFA-CD4324217445}" srcId="{C1D379CE-DD82-4DD6-A892-ACA1F1D368DF}" destId="{1684864C-D0F6-4C57-AEB9-50CEEF5E23E8}" srcOrd="6" destOrd="0" parTransId="{73474CF5-8B22-4EA2-BBEB-6E0A857B657A}" sibTransId="{324180CC-EBF1-4BDA-B287-0D9FCCD1EC8C}"/>
    <dgm:cxn modelId="{24590DEA-AFB4-499A-B913-CDD1647CCA33}" srcId="{C1D379CE-DD82-4DD6-A892-ACA1F1D368DF}" destId="{FB2E751E-E7A4-4620-8D67-B30EB86F4995}" srcOrd="4" destOrd="0" parTransId="{28B58EC5-187C-460F-A7DB-0253468DB136}" sibTransId="{980AD7CC-CC33-47E9-BFA8-E48B06B73F6C}"/>
    <dgm:cxn modelId="{8FE7AB18-A559-4000-99DF-B2D8E1D37FFE}" type="presOf" srcId="{C5CE12C6-EA66-44BC-B768-88F4DB6BD161}" destId="{BE6574BC-5F8E-48EE-ADE5-1555CE27D3F0}" srcOrd="0" destOrd="0" presId="urn:microsoft.com/office/officeart/2005/8/layout/default"/>
    <dgm:cxn modelId="{C8A16593-939A-4AED-AA54-A83E6DB35BB9}" type="presOf" srcId="{6B9BC4B6-5F33-42CA-A5D3-CF9BEE6D2C6F}" destId="{D153FBCE-4696-47F3-A92F-7404E97A36B3}" srcOrd="0" destOrd="0" presId="urn:microsoft.com/office/officeart/2005/8/layout/default"/>
    <dgm:cxn modelId="{969D10FA-5DFB-46F8-A714-93D8D015ADCF}" type="presOf" srcId="{3A11340A-45E0-4FC4-BD58-1E8B5B225A9C}" destId="{B5A57BE2-9404-4E84-81F8-2E0B11216BD9}" srcOrd="0" destOrd="0" presId="urn:microsoft.com/office/officeart/2005/8/layout/default"/>
    <dgm:cxn modelId="{FCCA2672-E398-4813-BC90-9E29859DEB20}" type="presOf" srcId="{D33AB2E1-FE4E-4800-A7F3-66F49162DA20}" destId="{249A7032-F629-4B74-9182-80A86D202070}" srcOrd="0" destOrd="0" presId="urn:microsoft.com/office/officeart/2005/8/layout/default"/>
    <dgm:cxn modelId="{3976DF78-B2B7-4AAB-B2A0-343CA140B6F1}" type="presOf" srcId="{B220C0FF-600F-4276-9902-416B46CBD24C}" destId="{E35FF798-7F6B-4467-9C39-FB280032AABE}" srcOrd="0" destOrd="0" presId="urn:microsoft.com/office/officeart/2005/8/layout/default"/>
    <dgm:cxn modelId="{31621B58-269D-4123-BB12-F913677E3F12}" type="presOf" srcId="{232DA940-C93F-4EEE-8C79-40513AF66539}" destId="{23009A91-4EEC-4235-8603-E4ACA15D0271}" srcOrd="0" destOrd="0" presId="urn:microsoft.com/office/officeart/2005/8/layout/default"/>
    <dgm:cxn modelId="{4DE24CF3-8F76-4995-94B2-8743D43C7D80}" type="presOf" srcId="{5C778A93-8BCD-4720-88BE-3EA4EE607406}" destId="{CBB1CA01-0642-4EEB-8CB9-1C809DF6E210}" srcOrd="0" destOrd="0" presId="urn:microsoft.com/office/officeart/2005/8/layout/default"/>
    <dgm:cxn modelId="{B648A4C9-399A-4E15-81C1-024777000432}" srcId="{C1D379CE-DD82-4DD6-A892-ACA1F1D368DF}" destId="{B220C0FF-600F-4276-9902-416B46CBD24C}" srcOrd="8" destOrd="0" parTransId="{9D530D0D-09FE-4E75-9E5E-613229D05F9A}" sibTransId="{2271FA86-4A65-4D6B-9293-9C73E7EFA70C}"/>
    <dgm:cxn modelId="{E0FD19E0-CE55-438F-87E2-BECBBCE599C1}" type="presOf" srcId="{1684864C-D0F6-4C57-AEB9-50CEEF5E23E8}" destId="{A71665B3-A441-48C3-A100-325838B3A798}" srcOrd="0" destOrd="0" presId="urn:microsoft.com/office/officeart/2005/8/layout/default"/>
    <dgm:cxn modelId="{7D6190FB-520F-4C82-A640-F57912F36A32}" srcId="{C1D379CE-DD82-4DD6-A892-ACA1F1D368DF}" destId="{3A11340A-45E0-4FC4-BD58-1E8B5B225A9C}" srcOrd="5" destOrd="0" parTransId="{9327006F-97D7-4DE2-8817-52FA59AD944D}" sibTransId="{E3C8B415-19F0-41E6-A7C7-2ED043B59205}"/>
    <dgm:cxn modelId="{5D203832-29F1-494D-8041-DF0B05D2525A}" type="presParOf" srcId="{C63F71DA-854F-4E8E-9E44-9E8634782E55}" destId="{BE6574BC-5F8E-48EE-ADE5-1555CE27D3F0}" srcOrd="0" destOrd="0" presId="urn:microsoft.com/office/officeart/2005/8/layout/default"/>
    <dgm:cxn modelId="{43A0A4C8-2CB8-4031-8741-1A6A11E3623D}" type="presParOf" srcId="{C63F71DA-854F-4E8E-9E44-9E8634782E55}" destId="{B420E35F-83DF-4901-BF44-7E7131F7109B}" srcOrd="1" destOrd="0" presId="urn:microsoft.com/office/officeart/2005/8/layout/default"/>
    <dgm:cxn modelId="{A2608E0C-E125-4B88-B4C9-F9334A433797}" type="presParOf" srcId="{C63F71DA-854F-4E8E-9E44-9E8634782E55}" destId="{D153FBCE-4696-47F3-A92F-7404E97A36B3}" srcOrd="2" destOrd="0" presId="urn:microsoft.com/office/officeart/2005/8/layout/default"/>
    <dgm:cxn modelId="{61E9F526-67F9-4748-8F21-4EAAB2CF3373}" type="presParOf" srcId="{C63F71DA-854F-4E8E-9E44-9E8634782E55}" destId="{D885B406-CEDA-441F-A05E-7ED0BD0776CE}" srcOrd="3" destOrd="0" presId="urn:microsoft.com/office/officeart/2005/8/layout/default"/>
    <dgm:cxn modelId="{83E7CBB1-F706-4A37-98DC-5917FB19435C}" type="presParOf" srcId="{C63F71DA-854F-4E8E-9E44-9E8634782E55}" destId="{CBB1CA01-0642-4EEB-8CB9-1C809DF6E210}" srcOrd="4" destOrd="0" presId="urn:microsoft.com/office/officeart/2005/8/layout/default"/>
    <dgm:cxn modelId="{56B2C5A9-D84A-477D-9FB8-7B75AAA8A018}" type="presParOf" srcId="{C63F71DA-854F-4E8E-9E44-9E8634782E55}" destId="{9CDA2980-F690-4954-A028-1DA500934B2F}" srcOrd="5" destOrd="0" presId="urn:microsoft.com/office/officeart/2005/8/layout/default"/>
    <dgm:cxn modelId="{EA41A548-C8E3-4AD9-926E-035060C69600}" type="presParOf" srcId="{C63F71DA-854F-4E8E-9E44-9E8634782E55}" destId="{249A7032-F629-4B74-9182-80A86D202070}" srcOrd="6" destOrd="0" presId="urn:microsoft.com/office/officeart/2005/8/layout/default"/>
    <dgm:cxn modelId="{F9E318C9-33D4-4AC8-95AE-D57D19D9873C}" type="presParOf" srcId="{C63F71DA-854F-4E8E-9E44-9E8634782E55}" destId="{94246508-0303-462D-B9A8-307522661F88}" srcOrd="7" destOrd="0" presId="urn:microsoft.com/office/officeart/2005/8/layout/default"/>
    <dgm:cxn modelId="{D9EEC95B-DCC5-4FE4-92A6-1FCD5B2D50C9}" type="presParOf" srcId="{C63F71DA-854F-4E8E-9E44-9E8634782E55}" destId="{7191E684-499B-4A4A-A116-E7462075B74A}" srcOrd="8" destOrd="0" presId="urn:microsoft.com/office/officeart/2005/8/layout/default"/>
    <dgm:cxn modelId="{841B8F46-C6BA-48B6-B6AF-03C08F6BAD22}" type="presParOf" srcId="{C63F71DA-854F-4E8E-9E44-9E8634782E55}" destId="{AB4FF2BD-0258-44E5-AED1-110BDFCC9AAA}" srcOrd="9" destOrd="0" presId="urn:microsoft.com/office/officeart/2005/8/layout/default"/>
    <dgm:cxn modelId="{8083577A-4C00-4490-B713-E1BACAF0E960}" type="presParOf" srcId="{C63F71DA-854F-4E8E-9E44-9E8634782E55}" destId="{B5A57BE2-9404-4E84-81F8-2E0B11216BD9}" srcOrd="10" destOrd="0" presId="urn:microsoft.com/office/officeart/2005/8/layout/default"/>
    <dgm:cxn modelId="{2A107731-6220-4F9F-B9AF-E80BB50C4E52}" type="presParOf" srcId="{C63F71DA-854F-4E8E-9E44-9E8634782E55}" destId="{B07A90AA-8C06-42FF-8182-E887D94F4833}" srcOrd="11" destOrd="0" presId="urn:microsoft.com/office/officeart/2005/8/layout/default"/>
    <dgm:cxn modelId="{9A1B174B-F02B-46DF-AD03-72CBA44E0A85}" type="presParOf" srcId="{C63F71DA-854F-4E8E-9E44-9E8634782E55}" destId="{A71665B3-A441-48C3-A100-325838B3A798}" srcOrd="12" destOrd="0" presId="urn:microsoft.com/office/officeart/2005/8/layout/default"/>
    <dgm:cxn modelId="{0EEDDD63-8C54-42E3-8F41-17C655F28DEC}" type="presParOf" srcId="{C63F71DA-854F-4E8E-9E44-9E8634782E55}" destId="{390520E5-4788-4D9B-B49F-FD0E7B94AD27}" srcOrd="13" destOrd="0" presId="urn:microsoft.com/office/officeart/2005/8/layout/default"/>
    <dgm:cxn modelId="{AF782EF7-D133-4240-A3E2-5F63AA22565D}" type="presParOf" srcId="{C63F71DA-854F-4E8E-9E44-9E8634782E55}" destId="{23009A91-4EEC-4235-8603-E4ACA15D0271}" srcOrd="14" destOrd="0" presId="urn:microsoft.com/office/officeart/2005/8/layout/default"/>
    <dgm:cxn modelId="{219F0CC4-1CB4-42B2-B0A1-D20EF514819F}" type="presParOf" srcId="{C63F71DA-854F-4E8E-9E44-9E8634782E55}" destId="{12F2607C-8093-43FA-82B1-6BE28B8700B3}" srcOrd="15" destOrd="0" presId="urn:microsoft.com/office/officeart/2005/8/layout/default"/>
    <dgm:cxn modelId="{3280C22F-54F3-4BA9-BF7F-C210C8614FA1}" type="presParOf" srcId="{C63F71DA-854F-4E8E-9E44-9E8634782E55}" destId="{E35FF798-7F6B-4467-9C39-FB280032AAB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07F8A-9279-40B8-A6C4-A14E8E287956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FFED31-7C91-4C53-819A-04CA454FEFFC}">
      <dgm:prSet phldrT="[Text]"/>
      <dgm:spPr/>
      <dgm:t>
        <a:bodyPr/>
        <a:lstStyle/>
        <a:p>
          <a:r>
            <a:rPr lang="en-US" dirty="0" smtClean="0"/>
            <a:t>Decision trees using SAS Enterprise Miner</a:t>
          </a:r>
          <a:endParaRPr lang="en-US" dirty="0"/>
        </a:p>
      </dgm:t>
    </dgm:pt>
    <dgm:pt modelId="{6D1EEF99-2FBB-47A6-9219-A59C496F965E}" type="parTrans" cxnId="{D2A8C4B7-A36E-4208-8BFC-EA9389CDB163}">
      <dgm:prSet/>
      <dgm:spPr/>
      <dgm:t>
        <a:bodyPr/>
        <a:lstStyle/>
        <a:p>
          <a:endParaRPr lang="en-US"/>
        </a:p>
      </dgm:t>
    </dgm:pt>
    <dgm:pt modelId="{01CFD7CF-ABEA-49EF-B6FF-EDA314DD1145}" type="sibTrans" cxnId="{D2A8C4B7-A36E-4208-8BFC-EA9389CDB163}">
      <dgm:prSet/>
      <dgm:spPr/>
      <dgm:t>
        <a:bodyPr/>
        <a:lstStyle/>
        <a:p>
          <a:endParaRPr lang="en-US"/>
        </a:p>
      </dgm:t>
    </dgm:pt>
    <dgm:pt modelId="{D1C27454-B870-4F3C-85BA-3570651012D1}">
      <dgm:prSet/>
      <dgm:spPr/>
      <dgm:t>
        <a:bodyPr/>
        <a:lstStyle/>
        <a:p>
          <a:r>
            <a:rPr lang="en-US" dirty="0" smtClean="0"/>
            <a:t>Classification and Regression Trees (CART) method</a:t>
          </a:r>
        </a:p>
      </dgm:t>
    </dgm:pt>
    <dgm:pt modelId="{65C4DA8A-0390-4A5F-B697-FB3CFA483975}" type="parTrans" cxnId="{A182672F-99B3-4E3A-8F6C-7D9A18CD53A8}">
      <dgm:prSet/>
      <dgm:spPr/>
      <dgm:t>
        <a:bodyPr/>
        <a:lstStyle/>
        <a:p>
          <a:endParaRPr lang="en-US"/>
        </a:p>
      </dgm:t>
    </dgm:pt>
    <dgm:pt modelId="{B76777AC-8E98-4FFC-9487-D05E5DA0E2BA}" type="sibTrans" cxnId="{A182672F-99B3-4E3A-8F6C-7D9A18CD53A8}">
      <dgm:prSet/>
      <dgm:spPr/>
      <dgm:t>
        <a:bodyPr/>
        <a:lstStyle/>
        <a:p>
          <a:endParaRPr lang="en-US"/>
        </a:p>
      </dgm:t>
    </dgm:pt>
    <dgm:pt modelId="{D6A44C4C-29A1-4582-908C-BD00E41B5D0C}">
      <dgm:prSet/>
      <dgm:spPr/>
      <dgm:t>
        <a:bodyPr/>
        <a:lstStyle/>
        <a:p>
          <a:r>
            <a:rPr lang="en-US" dirty="0" smtClean="0"/>
            <a:t>Clustering to reduce multi-collinearity</a:t>
          </a:r>
        </a:p>
      </dgm:t>
    </dgm:pt>
    <dgm:pt modelId="{E432BB9D-81A8-4C3A-94E6-7759BCD5AACA}" type="parTrans" cxnId="{9D686283-C1A6-48F2-A425-F34EDBCF85C8}">
      <dgm:prSet/>
      <dgm:spPr/>
      <dgm:t>
        <a:bodyPr/>
        <a:lstStyle/>
        <a:p>
          <a:endParaRPr lang="en-US"/>
        </a:p>
      </dgm:t>
    </dgm:pt>
    <dgm:pt modelId="{F3D5BDAA-955A-47B1-9B60-93D1693BB182}" type="sibTrans" cxnId="{9D686283-C1A6-48F2-A425-F34EDBCF85C8}">
      <dgm:prSet/>
      <dgm:spPr/>
      <dgm:t>
        <a:bodyPr/>
        <a:lstStyle/>
        <a:p>
          <a:endParaRPr lang="en-US"/>
        </a:p>
      </dgm:t>
    </dgm:pt>
    <dgm:pt modelId="{91B02EF3-3499-4DEB-A7A6-09A2A08FA504}">
      <dgm:prSet/>
      <dgm:spPr/>
      <dgm:t>
        <a:bodyPr/>
        <a:lstStyle/>
        <a:p>
          <a:r>
            <a:rPr lang="en-US" dirty="0" smtClean="0"/>
            <a:t>Imputation of some but not all missing values</a:t>
          </a:r>
        </a:p>
      </dgm:t>
    </dgm:pt>
    <dgm:pt modelId="{B702E8B4-25AE-4929-9445-AE71B3F306BC}" type="parTrans" cxnId="{EBDFFFD3-AB44-4B6C-B107-038803C43FAD}">
      <dgm:prSet/>
      <dgm:spPr/>
      <dgm:t>
        <a:bodyPr/>
        <a:lstStyle/>
        <a:p>
          <a:endParaRPr lang="en-US"/>
        </a:p>
      </dgm:t>
    </dgm:pt>
    <dgm:pt modelId="{DD209565-4B21-44A1-B6F2-0F5CF09259B4}" type="sibTrans" cxnId="{EBDFFFD3-AB44-4B6C-B107-038803C43FAD}">
      <dgm:prSet/>
      <dgm:spPr/>
      <dgm:t>
        <a:bodyPr/>
        <a:lstStyle/>
        <a:p>
          <a:endParaRPr lang="en-US"/>
        </a:p>
      </dgm:t>
    </dgm:pt>
    <dgm:pt modelId="{131B52EE-770B-42C0-B762-B1A291EC7782}">
      <dgm:prSet/>
      <dgm:spPr/>
      <dgm:t>
        <a:bodyPr/>
        <a:lstStyle/>
        <a:p>
          <a:r>
            <a:rPr lang="en-US" dirty="0" smtClean="0"/>
            <a:t>Data partitioned into training, test, and validation sets</a:t>
          </a:r>
        </a:p>
      </dgm:t>
    </dgm:pt>
    <dgm:pt modelId="{52C034C0-3467-4B9F-A758-4A7C1F96A07C}" type="parTrans" cxnId="{C9D14E1C-7362-4500-A52C-A396DE508ACC}">
      <dgm:prSet/>
      <dgm:spPr/>
      <dgm:t>
        <a:bodyPr/>
        <a:lstStyle/>
        <a:p>
          <a:endParaRPr lang="en-US"/>
        </a:p>
      </dgm:t>
    </dgm:pt>
    <dgm:pt modelId="{64FC207F-279E-4170-A7D2-A9B9FA4AC56B}" type="sibTrans" cxnId="{C9D14E1C-7362-4500-A52C-A396DE508ACC}">
      <dgm:prSet/>
      <dgm:spPr/>
      <dgm:t>
        <a:bodyPr/>
        <a:lstStyle/>
        <a:p>
          <a:endParaRPr lang="en-US"/>
        </a:p>
      </dgm:t>
    </dgm:pt>
    <dgm:pt modelId="{C2334A58-133D-4003-B550-76D803139DF7}" type="pres">
      <dgm:prSet presAssocID="{E7007F8A-9279-40B8-A6C4-A14E8E2879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1C38CD-A5BC-42F2-BF79-A81E5C35AC4E}" type="pres">
      <dgm:prSet presAssocID="{4AFFED31-7C91-4C53-819A-04CA454FEFFC}" presName="roof" presStyleLbl="dkBgShp" presStyleIdx="0" presStyleCnt="2"/>
      <dgm:spPr/>
      <dgm:t>
        <a:bodyPr/>
        <a:lstStyle/>
        <a:p>
          <a:endParaRPr lang="en-US"/>
        </a:p>
      </dgm:t>
    </dgm:pt>
    <dgm:pt modelId="{E880AFA5-529E-4228-9921-FCBCBFD5FFCA}" type="pres">
      <dgm:prSet presAssocID="{4AFFED31-7C91-4C53-819A-04CA454FEFFC}" presName="pillars" presStyleCnt="0"/>
      <dgm:spPr/>
      <dgm:t>
        <a:bodyPr/>
        <a:lstStyle/>
        <a:p>
          <a:endParaRPr lang="en-US"/>
        </a:p>
      </dgm:t>
    </dgm:pt>
    <dgm:pt modelId="{D13A3E29-43C9-4FAB-9CE8-7EF6EC298F1B}" type="pres">
      <dgm:prSet presAssocID="{4AFFED31-7C91-4C53-819A-04CA454FEFF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5A7F4-6216-4B7E-B073-96771A56D7E3}" type="pres">
      <dgm:prSet presAssocID="{D6A44C4C-29A1-4582-908C-BD00E41B5D0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BD43C-0BA2-46A0-9F81-4C7FCEE1D61F}" type="pres">
      <dgm:prSet presAssocID="{91B02EF3-3499-4DEB-A7A6-09A2A08FA50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A901A-0835-4787-973D-4ED1177F661F}" type="pres">
      <dgm:prSet presAssocID="{131B52EE-770B-42C0-B762-B1A291EC778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3548D-B5AF-45B1-A068-C2203C31B0ED}" type="pres">
      <dgm:prSet presAssocID="{4AFFED31-7C91-4C53-819A-04CA454FEFFC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81924B98-B532-42FA-810D-B723BB74ACB7}" type="presOf" srcId="{D6A44C4C-29A1-4582-908C-BD00E41B5D0C}" destId="{9DE5A7F4-6216-4B7E-B073-96771A56D7E3}" srcOrd="0" destOrd="0" presId="urn:microsoft.com/office/officeart/2005/8/layout/hList3"/>
    <dgm:cxn modelId="{D2A8C4B7-A36E-4208-8BFC-EA9389CDB163}" srcId="{E7007F8A-9279-40B8-A6C4-A14E8E287956}" destId="{4AFFED31-7C91-4C53-819A-04CA454FEFFC}" srcOrd="0" destOrd="0" parTransId="{6D1EEF99-2FBB-47A6-9219-A59C496F965E}" sibTransId="{01CFD7CF-ABEA-49EF-B6FF-EDA314DD1145}"/>
    <dgm:cxn modelId="{B854DC18-FB76-4B96-B6F6-4B4EA912000C}" type="presOf" srcId="{131B52EE-770B-42C0-B762-B1A291EC7782}" destId="{76DA901A-0835-4787-973D-4ED1177F661F}" srcOrd="0" destOrd="0" presId="urn:microsoft.com/office/officeart/2005/8/layout/hList3"/>
    <dgm:cxn modelId="{C9D14E1C-7362-4500-A52C-A396DE508ACC}" srcId="{4AFFED31-7C91-4C53-819A-04CA454FEFFC}" destId="{131B52EE-770B-42C0-B762-B1A291EC7782}" srcOrd="3" destOrd="0" parTransId="{52C034C0-3467-4B9F-A758-4A7C1F96A07C}" sibTransId="{64FC207F-279E-4170-A7D2-A9B9FA4AC56B}"/>
    <dgm:cxn modelId="{774FC421-15A9-4AE3-B7C5-0B038593FD13}" type="presOf" srcId="{91B02EF3-3499-4DEB-A7A6-09A2A08FA504}" destId="{A37BD43C-0BA2-46A0-9F81-4C7FCEE1D61F}" srcOrd="0" destOrd="0" presId="urn:microsoft.com/office/officeart/2005/8/layout/hList3"/>
    <dgm:cxn modelId="{9D686283-C1A6-48F2-A425-F34EDBCF85C8}" srcId="{4AFFED31-7C91-4C53-819A-04CA454FEFFC}" destId="{D6A44C4C-29A1-4582-908C-BD00E41B5D0C}" srcOrd="1" destOrd="0" parTransId="{E432BB9D-81A8-4C3A-94E6-7759BCD5AACA}" sibTransId="{F3D5BDAA-955A-47B1-9B60-93D1693BB182}"/>
    <dgm:cxn modelId="{E514FCE5-CCDC-4C53-95E5-F161D5293A49}" type="presOf" srcId="{4AFFED31-7C91-4C53-819A-04CA454FEFFC}" destId="{001C38CD-A5BC-42F2-BF79-A81E5C35AC4E}" srcOrd="0" destOrd="0" presId="urn:microsoft.com/office/officeart/2005/8/layout/hList3"/>
    <dgm:cxn modelId="{EBDFFFD3-AB44-4B6C-B107-038803C43FAD}" srcId="{4AFFED31-7C91-4C53-819A-04CA454FEFFC}" destId="{91B02EF3-3499-4DEB-A7A6-09A2A08FA504}" srcOrd="2" destOrd="0" parTransId="{B702E8B4-25AE-4929-9445-AE71B3F306BC}" sibTransId="{DD209565-4B21-44A1-B6F2-0F5CF09259B4}"/>
    <dgm:cxn modelId="{5C653648-D17B-426F-8174-1383C6CA8CEC}" type="presOf" srcId="{D1C27454-B870-4F3C-85BA-3570651012D1}" destId="{D13A3E29-43C9-4FAB-9CE8-7EF6EC298F1B}" srcOrd="0" destOrd="0" presId="urn:microsoft.com/office/officeart/2005/8/layout/hList3"/>
    <dgm:cxn modelId="{AC61AA34-ED36-4BD7-9EE6-ECCC5A98C9CB}" type="presOf" srcId="{E7007F8A-9279-40B8-A6C4-A14E8E287956}" destId="{C2334A58-133D-4003-B550-76D803139DF7}" srcOrd="0" destOrd="0" presId="urn:microsoft.com/office/officeart/2005/8/layout/hList3"/>
    <dgm:cxn modelId="{A182672F-99B3-4E3A-8F6C-7D9A18CD53A8}" srcId="{4AFFED31-7C91-4C53-819A-04CA454FEFFC}" destId="{D1C27454-B870-4F3C-85BA-3570651012D1}" srcOrd="0" destOrd="0" parTransId="{65C4DA8A-0390-4A5F-B697-FB3CFA483975}" sibTransId="{B76777AC-8E98-4FFC-9487-D05E5DA0E2BA}"/>
    <dgm:cxn modelId="{7DF64F24-1F53-4E88-8AE4-B05BF0B49509}" type="presParOf" srcId="{C2334A58-133D-4003-B550-76D803139DF7}" destId="{001C38CD-A5BC-42F2-BF79-A81E5C35AC4E}" srcOrd="0" destOrd="0" presId="urn:microsoft.com/office/officeart/2005/8/layout/hList3"/>
    <dgm:cxn modelId="{B89449FD-3F2A-4C8C-AAE9-C74297EB9831}" type="presParOf" srcId="{C2334A58-133D-4003-B550-76D803139DF7}" destId="{E880AFA5-529E-4228-9921-FCBCBFD5FFCA}" srcOrd="1" destOrd="0" presId="urn:microsoft.com/office/officeart/2005/8/layout/hList3"/>
    <dgm:cxn modelId="{0D10B3A1-EA50-4432-A567-5850A3BFA49F}" type="presParOf" srcId="{E880AFA5-529E-4228-9921-FCBCBFD5FFCA}" destId="{D13A3E29-43C9-4FAB-9CE8-7EF6EC298F1B}" srcOrd="0" destOrd="0" presId="urn:microsoft.com/office/officeart/2005/8/layout/hList3"/>
    <dgm:cxn modelId="{6988983A-5D93-42F5-84D6-0ABABF44A1E4}" type="presParOf" srcId="{E880AFA5-529E-4228-9921-FCBCBFD5FFCA}" destId="{9DE5A7F4-6216-4B7E-B073-96771A56D7E3}" srcOrd="1" destOrd="0" presId="urn:microsoft.com/office/officeart/2005/8/layout/hList3"/>
    <dgm:cxn modelId="{CD8DAF6C-2104-46B0-B741-84B6AD017C7C}" type="presParOf" srcId="{E880AFA5-529E-4228-9921-FCBCBFD5FFCA}" destId="{A37BD43C-0BA2-46A0-9F81-4C7FCEE1D61F}" srcOrd="2" destOrd="0" presId="urn:microsoft.com/office/officeart/2005/8/layout/hList3"/>
    <dgm:cxn modelId="{0EF5ED44-B9D4-4705-B9E7-5F1685E12B16}" type="presParOf" srcId="{E880AFA5-529E-4228-9921-FCBCBFD5FFCA}" destId="{76DA901A-0835-4787-973D-4ED1177F661F}" srcOrd="3" destOrd="0" presId="urn:microsoft.com/office/officeart/2005/8/layout/hList3"/>
    <dgm:cxn modelId="{A5216D2D-3C96-40EC-A422-BFB92F13DD48}" type="presParOf" srcId="{C2334A58-133D-4003-B550-76D803139DF7}" destId="{57B3548D-B5AF-45B1-A068-C2203C31B0E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0E2B4-D729-49DE-8A34-24D211951C8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D02F19-6A20-4580-93A3-5427EA3AA800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Demographics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FCEA3-1840-4842-AD38-2E8067A6A78B}" type="parTrans" cxnId="{83EBDB25-CB0D-404D-831C-F56D8FECD7F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6247B-B405-4903-9439-906FA54BABF2}" type="sibTrans" cxnId="{83EBDB25-CB0D-404D-831C-F56D8FECD7F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3D003-086C-4CF6-A4E6-27655E32B661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93E51-34F0-4485-9569-0472E4A90770}" type="parTrans" cxnId="{783BD5FF-82F2-45F0-9DA8-B971417F12B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2FBC7-4497-4E36-A791-74CACCDD747E}" type="sibTrans" cxnId="{783BD5FF-82F2-45F0-9DA8-B971417F12B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DAACF-C15A-46A4-AB02-892CA875B56A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Pre-college academic characteristics</a:t>
          </a:r>
        </a:p>
      </dgm:t>
    </dgm:pt>
    <dgm:pt modelId="{3E34CF0D-4EEA-41B7-938B-332612713178}" type="parTrans" cxnId="{B23F0127-4ECB-4165-B032-CF69EE2B85B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6AFED-D105-45BE-9F8B-065A05DB581F}" type="sibTrans" cxnId="{B23F0127-4ECB-4165-B032-CF69EE2B85B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062F1-AE1E-4644-8EF9-589F7A8BBDC2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SAT scores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95C52-DB10-4DAF-BCFD-49193F83C706}" type="parTrans" cxnId="{D9619044-B54D-4EEE-A79E-D74B323B5B6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78383-2C19-4438-95C0-E879D0D06616}" type="sibTrans" cxnId="{D9619044-B54D-4EEE-A79E-D74B323B5B6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E9933-07BA-4E2B-8A34-FA71FA4BA4A8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College academic characteristics</a:t>
          </a:r>
        </a:p>
      </dgm:t>
    </dgm:pt>
    <dgm:pt modelId="{C672340D-0AB8-4614-A312-7729B092C787}" type="parTrans" cxnId="{AF630121-7AD7-45E7-B38B-A0B204BB64F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E9CDB-A88F-4E61-A846-070BF6A553DD}" type="sibTrans" cxnId="{AF630121-7AD7-45E7-B38B-A0B204BB64F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327ED-268E-4010-925B-60B50E09A40E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Credits accepted when admitted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2B1A5-D47E-413F-A8D9-BDFB548A0B6D}" type="parTrans" cxnId="{474D106F-40C6-449A-A4A8-105E95532A3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2DCED-C70B-4E12-BF38-8495A7373F4D}" type="sibTrans" cxnId="{474D106F-40C6-449A-A4A8-105E95532A3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A09DD-3917-4B43-8263-8427470C7E9C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Transactions, service utilization, activities.</a:t>
          </a:r>
        </a:p>
      </dgm:t>
    </dgm:pt>
    <dgm:pt modelId="{142DDC2E-A234-4EF1-B589-DDDD69AA142A}" type="parTrans" cxnId="{3E1DAAA7-5A94-4660-A3E4-F5DFEC71619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05F63-6ECB-4B4B-B491-F11486D570EB}" type="sibTrans" cxnId="{3E1DAAA7-5A94-4660-A3E4-F5DFEC71619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14577-5A35-4F6B-A2C7-0CEA98BC8F4D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Learning management system (LMS) logins</a:t>
          </a:r>
          <a:b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BA998-0B01-4C9D-A8F5-BB187CEE407B}" type="parTrans" cxnId="{404A8185-DB25-4F3C-88EB-642C35751B5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B6C77-141C-4998-A8B4-1EBA9C71E63C}" type="sibTrans" cxnId="{404A8185-DB25-4F3C-88EB-642C35751B5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6BC92-8463-4180-8BBC-39948F056F8C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Financial aid</a:t>
          </a:r>
        </a:p>
      </dgm:t>
    </dgm:pt>
    <dgm:pt modelId="{52119670-CDB2-4709-86AE-44D5E92EB345}" type="parTrans" cxnId="{67CC49E2-79A2-4962-8724-0806FB23788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4246A-72DD-4A17-952D-FFDBF41B6243}" type="sibTrans" cxnId="{67CC49E2-79A2-4962-8724-0806FB23788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4A409-4A4F-4406-AC7A-5572C7B8DE50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Expected family contribution AGI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6C4CD2-9848-4925-A3DE-DC035C769F04}" type="parTrans" cxnId="{FF490DED-4441-43F6-93E6-7B930D0E725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CC17E-EDD4-4EA6-8646-EB32A55D6FDC}" type="sibTrans" cxnId="{FF490DED-4441-43F6-93E6-7B930D0E725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EEC6C5-57BB-4DA0-BF5D-B1C78395B8CD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AP credits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26FDB-EEE0-4EEE-BDCE-B172D6960029}" type="parTrans" cxnId="{26253BAC-22E1-4815-95E6-E7FE4E377AB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71ED4-3494-45BD-B190-F83FFD514A96}" type="sibTrans" cxnId="{26253BAC-22E1-4815-95E6-E7FE4E377AB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BBE95-73AD-4416-9393-A2C91F631016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number of STEM and non-STEM courses current term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67242-7C86-4FFA-BCED-A1E2E2A79DFD}" type="parTrans" cxnId="{FD7FC511-4A33-4438-BDE2-5D4D407381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08EFC-4D6E-4065-B182-1126B5FB75A6}" type="sibTrans" cxnId="{FD7FC511-4A33-4438-BDE2-5D4D407381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357363-9F50-4A40-9746-430248D0F4AE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enrollment in high DFW courses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B5F1B-88BB-4C7D-A8D8-9EA76E90C6DD}" type="parTrans" cxnId="{4458E35D-78F8-4FCA-8239-6B11A14937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3CFD7-CCAA-4921-B4C8-974450BBB55B}" type="sibTrans" cxnId="{4458E35D-78F8-4FCA-8239-6B11A14937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C7792-EDE1-4605-BE1B-B47A42A262AE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area of major.</a:t>
          </a:r>
        </a:p>
      </dgm:t>
    </dgm:pt>
    <dgm:pt modelId="{A515EEE0-7EE1-43ED-8510-8AD1204A64C8}" type="parTrans" cxnId="{F7985B29-2D99-4F83-B62F-346531B6FBE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DD3C3-38F8-442A-A5DE-5AF2B7FFE38B}" type="sibTrans" cxnId="{F7985B29-2D99-4F83-B62F-346531B6FBE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47E20-C796-4ABD-9FC7-666ECA65DBE9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high school GPA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24DE2-0892-4266-8848-200DED2C0DE0}" type="parTrans" cxnId="{A64F4A7D-014A-40B0-A025-8A8EA2665A9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D9D1C-E9A5-4785-B322-9278EA1E13AB}" type="sibTrans" cxnId="{A64F4A7D-014A-40B0-A025-8A8EA2665A9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5E71-5BDD-46F8-AAF1-B85E0CCE6BB5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average SAT scores of the high school (to control for high school GPA).</a:t>
          </a:r>
        </a:p>
      </dgm:t>
    </dgm:pt>
    <dgm:pt modelId="{BE1BFA38-1CA7-48D0-B9B3-D8001C490444}" type="parTrans" cxnId="{29FDADFD-8F04-4530-B095-E7DABEFA7FE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624D1-098D-4334-B043-B27E6D32DA3A}" type="sibTrans" cxnId="{29FDADFD-8F04-4530-B095-E7DABEFA7FE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B9A91-D489-45EC-B181-622554C2D9D3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geographic residence when admitted.</a:t>
          </a:r>
        </a:p>
      </dgm:t>
    </dgm:pt>
    <dgm:pt modelId="{18BB5471-BFB2-4CE0-8232-C2ED333672BF}" type="parTrans" cxnId="{F8BD7F35-6A1C-4D70-B9CF-63335978D69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DF869-359B-4609-B939-50E404DE8401}" type="sibTrans" cxnId="{F8BD7F35-6A1C-4D70-B9CF-63335978D69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A71AE-97B9-494E-A2EC-6C04E2B07BCA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Race/ethnicity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2E1DD-FF99-48D2-A580-406B970377EA}" type="parTrans" cxnId="{74715A0F-702A-494C-9E4A-FE55E0CD152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DF696-29C0-46D5-BD32-4B907B1F6289}" type="sibTrans" cxnId="{74715A0F-702A-494C-9E4A-FE55E0CD152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16E29-40F9-446B-A2CE-3B023C3C3A7B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advising visits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F0A37-8CC1-4C65-AA2E-29F7AA8B8912}" type="parTrans" cxnId="{1D2DCBCA-AF04-478A-AF99-4962B2AC0AF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65FF4-344E-4063-B499-F7456936ED96}" type="sibTrans" cxnId="{1D2DCBCA-AF04-478A-AF99-4962B2AC0AF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3C2A1-F549-4BC8-9874-DFD4B36C0945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tutoring center utilization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A8658-C575-427A-9F6D-EF990456411E}" type="parTrans" cxnId="{E9BA80C4-F0B4-41ED-BB1E-2EC4B0B0596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CD75F-AA8F-4204-82A9-966C3CB87009}" type="sibTrans" cxnId="{E9BA80C4-F0B4-41ED-BB1E-2EC4B0B0596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DCBD5-462F-4D36-A41F-4C7726E0A38F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intramural and fitness class participation</a:t>
          </a:r>
        </a:p>
      </dgm:t>
    </dgm:pt>
    <dgm:pt modelId="{63ACDE8A-04CF-41C7-9C46-BF6AFF5B889B}" type="parTrans" cxnId="{405DC6E8-A00A-4F63-9C48-223082A6F7D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2F93C-3462-4185-9C12-8A0B4742AD70}" type="sibTrans" cxnId="{405DC6E8-A00A-4F63-9C48-223082A6F7D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3A3C4-4212-4029-A475-B797878F57CE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types and amounts of disbursed aid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BA98A7-5BA8-478B-BC1F-75C31C40469E}" type="parTrans" cxnId="{F8BC543D-E6AC-49D9-8108-D25D39E5313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94C34-C85A-4C42-A5EB-A3991B6C355E}" type="sibTrans" cxnId="{F8BC543D-E6AC-49D9-8108-D25D39E5313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072E7-F4E3-4FF9-A87D-334AC0914DD1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Pell, Tuition Assistance Program (TAP).</a:t>
          </a:r>
        </a:p>
      </dgm:t>
    </dgm:pt>
    <dgm:pt modelId="{69188385-2159-4AC5-84B5-4F4B1D6DF4F2}" type="parTrans" cxnId="{CEEAD7CD-BA7A-453C-937E-DD99588797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4AC89-1057-4186-ABB3-893A582CAA22}" type="sibTrans" cxnId="{CEEAD7CD-BA7A-453C-937E-DD99588797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D6899-09A8-4BD4-8E3F-CBABC027CA39}" type="pres">
      <dgm:prSet presAssocID="{B3E0E2B4-D729-49DE-8A34-24D211951C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C183F-D52A-4251-BEAB-CE218BAEF721}" type="pres">
      <dgm:prSet presAssocID="{6AD02F19-6A20-4580-93A3-5427EA3AA800}" presName="composite" presStyleCnt="0"/>
      <dgm:spPr/>
    </dgm:pt>
    <dgm:pt modelId="{DF2038C0-71BD-4054-816A-0F125AA272BD}" type="pres">
      <dgm:prSet presAssocID="{6AD02F19-6A20-4580-93A3-5427EA3AA80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3974C-8AB8-4718-A605-ECD9E07B6EA0}" type="pres">
      <dgm:prSet presAssocID="{6AD02F19-6A20-4580-93A3-5427EA3AA800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E66B7-2C2F-46AB-9FFA-87CC2C135B65}" type="pres">
      <dgm:prSet presAssocID="{6276247B-B405-4903-9439-906FA54BABF2}" presName="space" presStyleCnt="0"/>
      <dgm:spPr/>
    </dgm:pt>
    <dgm:pt modelId="{6ABBC849-C92E-4FAE-B265-547CA7DE55C9}" type="pres">
      <dgm:prSet presAssocID="{C50DAACF-C15A-46A4-AB02-892CA875B56A}" presName="composite" presStyleCnt="0"/>
      <dgm:spPr/>
    </dgm:pt>
    <dgm:pt modelId="{036912E5-6401-4844-8935-5ABA2BAE5553}" type="pres">
      <dgm:prSet presAssocID="{C50DAACF-C15A-46A4-AB02-892CA875B56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6460-8D25-4F08-970C-95FDBC3BB0DE}" type="pres">
      <dgm:prSet presAssocID="{C50DAACF-C15A-46A4-AB02-892CA875B56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8B0FF-BACE-4BB2-8B27-2287B0F610F9}" type="pres">
      <dgm:prSet presAssocID="{BCF6AFED-D105-45BE-9F8B-065A05DB581F}" presName="space" presStyleCnt="0"/>
      <dgm:spPr/>
    </dgm:pt>
    <dgm:pt modelId="{935C2BD8-4DEE-4CCD-BFC6-DD5C2C614ACA}" type="pres">
      <dgm:prSet presAssocID="{DCFE9933-07BA-4E2B-8A34-FA71FA4BA4A8}" presName="composite" presStyleCnt="0"/>
      <dgm:spPr/>
    </dgm:pt>
    <dgm:pt modelId="{EAE15D05-86DF-4167-9216-7040F84B1712}" type="pres">
      <dgm:prSet presAssocID="{DCFE9933-07BA-4E2B-8A34-FA71FA4BA4A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7F672-02B1-4A28-ADB6-C846A7BF6457}" type="pres">
      <dgm:prSet presAssocID="{DCFE9933-07BA-4E2B-8A34-FA71FA4BA4A8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872BA-D9BE-46ED-9CD0-1BA6B105F6F8}" type="pres">
      <dgm:prSet presAssocID="{058E9CDB-A88F-4E61-A846-070BF6A553DD}" presName="space" presStyleCnt="0"/>
      <dgm:spPr/>
    </dgm:pt>
    <dgm:pt modelId="{4726AA0D-D0F4-4D2A-8DAA-D60C0431378C}" type="pres">
      <dgm:prSet presAssocID="{E68A09DD-3917-4B43-8263-8427470C7E9C}" presName="composite" presStyleCnt="0"/>
      <dgm:spPr/>
    </dgm:pt>
    <dgm:pt modelId="{E0BE971E-6E84-4CC8-8852-F7BF31B722AB}" type="pres">
      <dgm:prSet presAssocID="{E68A09DD-3917-4B43-8263-8427470C7E9C}" presName="parTx" presStyleLbl="alignNode1" presStyleIdx="3" presStyleCnt="5" custScaleX="1126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4417A-A064-40FB-81CD-6409C8BC9003}" type="pres">
      <dgm:prSet presAssocID="{E68A09DD-3917-4B43-8263-8427470C7E9C}" presName="desTx" presStyleLbl="alignAccFollowNode1" presStyleIdx="3" presStyleCnt="5" custScaleX="112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06037-CE99-42E3-BC4E-DB26C6AB031C}" type="pres">
      <dgm:prSet presAssocID="{A4D05F63-6ECB-4B4B-B491-F11486D570EB}" presName="space" presStyleCnt="0"/>
      <dgm:spPr/>
    </dgm:pt>
    <dgm:pt modelId="{E9DDDCFC-73F1-484A-A7B6-204DACFA0F1E}" type="pres">
      <dgm:prSet presAssocID="{EC26BC92-8463-4180-8BBC-39948F056F8C}" presName="composite" presStyleCnt="0"/>
      <dgm:spPr/>
    </dgm:pt>
    <dgm:pt modelId="{DD997513-E515-448C-AB69-F788CC1E769F}" type="pres">
      <dgm:prSet presAssocID="{EC26BC92-8463-4180-8BBC-39948F056F8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791F2-256D-4D34-8FA4-CDE679B60842}" type="pres">
      <dgm:prSet presAssocID="{EC26BC92-8463-4180-8BBC-39948F056F8C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BD5FF-82F2-45F0-9DA8-B971417F12B0}" srcId="{6AD02F19-6A20-4580-93A3-5427EA3AA800}" destId="{1F33D003-086C-4CF6-A4E6-27655E32B661}" srcOrd="0" destOrd="0" parTransId="{D6193E51-34F0-4485-9569-0472E4A90770}" sibTransId="{1282FBC7-4497-4E36-A791-74CACCDD747E}"/>
    <dgm:cxn modelId="{EB9D52CC-500E-4D4E-AAD9-AEECD33F90FF}" type="presOf" srcId="{BC03A3C4-4212-4029-A475-B797878F57CE}" destId="{A70791F2-256D-4D34-8FA4-CDE679B60842}" srcOrd="0" destOrd="1" presId="urn:microsoft.com/office/officeart/2005/8/layout/hList1"/>
    <dgm:cxn modelId="{82FB16D3-434E-496D-82A5-49F38A8DC972}" type="presOf" srcId="{1F33D003-086C-4CF6-A4E6-27655E32B661}" destId="{5A53974C-8AB8-4718-A605-ECD9E07B6EA0}" srcOrd="0" destOrd="0" presId="urn:microsoft.com/office/officeart/2005/8/layout/hList1"/>
    <dgm:cxn modelId="{74715A0F-702A-494C-9E4A-FE55E0CD1521}" srcId="{6AD02F19-6A20-4580-93A3-5427EA3AA800}" destId="{A7DA71AE-97B9-494E-A2EC-6C04E2B07BCA}" srcOrd="1" destOrd="0" parTransId="{1812E1DD-FF99-48D2-A580-406B970377EA}" sibTransId="{F6FDF696-29C0-46D5-BD32-4B907B1F6289}"/>
    <dgm:cxn modelId="{29FDADFD-8F04-4530-B095-E7DABEFA7FE7}" srcId="{C50DAACF-C15A-46A4-AB02-892CA875B56A}" destId="{D4335E71-5BDD-46F8-AAF1-B85E0CCE6BB5}" srcOrd="2" destOrd="0" parTransId="{BE1BFA38-1CA7-48D0-B9B3-D8001C490444}" sibTransId="{327624D1-098D-4334-B043-B27E6D32DA3A}"/>
    <dgm:cxn modelId="{9A353C9D-92FF-41C9-BB2E-CBB4D147DBE7}" type="presOf" srcId="{A7DA71AE-97B9-494E-A2EC-6C04E2B07BCA}" destId="{5A53974C-8AB8-4718-A605-ECD9E07B6EA0}" srcOrd="0" destOrd="1" presId="urn:microsoft.com/office/officeart/2005/8/layout/hList1"/>
    <dgm:cxn modelId="{404A8185-DB25-4F3C-88EB-642C35751B5C}" srcId="{E68A09DD-3917-4B43-8263-8427470C7E9C}" destId="{C5914577-5A35-4F6B-A2C7-0CEA98BC8F4D}" srcOrd="0" destOrd="0" parTransId="{CC1BA998-0B01-4C9D-A8F5-BB187CEE407B}" sibTransId="{CCBB6C77-141C-4998-A8B4-1EBA9C71E63C}"/>
    <dgm:cxn modelId="{F8BD7F35-6A1C-4D70-B9CF-63335978D696}" srcId="{6AD02F19-6A20-4580-93A3-5427EA3AA800}" destId="{ABAB9A91-D489-45EC-B181-622554C2D9D3}" srcOrd="2" destOrd="0" parTransId="{18BB5471-BFB2-4CE0-8232-C2ED333672BF}" sibTransId="{D68DF869-359B-4609-B939-50E404DE8401}"/>
    <dgm:cxn modelId="{0B769633-3C18-4263-9BB7-6ED3D77DEB2F}" type="presOf" srcId="{098C7792-EDE1-4605-BE1B-B47A42A262AE}" destId="{F797F672-02B1-4A28-ADB6-C846A7BF6457}" srcOrd="0" destOrd="4" presId="urn:microsoft.com/office/officeart/2005/8/layout/hList1"/>
    <dgm:cxn modelId="{2EB8C67F-03E1-48AC-8A93-B742B08B0F3E}" type="presOf" srcId="{B3E0E2B4-D729-49DE-8A34-24D211951C8A}" destId="{294D6899-09A8-4BD4-8E3F-CBABC027CA39}" srcOrd="0" destOrd="0" presId="urn:microsoft.com/office/officeart/2005/8/layout/hList1"/>
    <dgm:cxn modelId="{FD7FC511-4A33-4438-BDE2-5D4D4073812E}" srcId="{DCFE9933-07BA-4E2B-8A34-FA71FA4BA4A8}" destId="{539BBE95-73AD-4416-9393-A2C91F631016}" srcOrd="2" destOrd="0" parTransId="{00467242-7C86-4FFA-BCED-A1E2E2A79DFD}" sibTransId="{D9208EFC-4D6E-4065-B182-1126B5FB75A6}"/>
    <dgm:cxn modelId="{67CC49E2-79A2-4962-8724-0806FB237884}" srcId="{B3E0E2B4-D729-49DE-8A34-24D211951C8A}" destId="{EC26BC92-8463-4180-8BBC-39948F056F8C}" srcOrd="4" destOrd="0" parTransId="{52119670-CDB2-4709-86AE-44D5E92EB345}" sibTransId="{0FD4246A-72DD-4A17-952D-FFDBF41B6243}"/>
    <dgm:cxn modelId="{E9BA80C4-F0B4-41ED-BB1E-2EC4B0B0596B}" srcId="{E68A09DD-3917-4B43-8263-8427470C7E9C}" destId="{4EA3C2A1-F549-4BC8-9874-DFD4B36C0945}" srcOrd="2" destOrd="0" parTransId="{9A7A8658-C575-427A-9F6D-EF990456411E}" sibTransId="{0E5CD75F-AA8F-4204-82A9-966C3CB87009}"/>
    <dgm:cxn modelId="{493BDADB-3936-4F89-9EE4-2D4DF63C6141}" type="presOf" srcId="{4EA3C2A1-F549-4BC8-9874-DFD4B36C0945}" destId="{DAA4417A-A064-40FB-81CD-6409C8BC9003}" srcOrd="0" destOrd="2" presId="urn:microsoft.com/office/officeart/2005/8/layout/hList1"/>
    <dgm:cxn modelId="{55C12EA3-4F9E-4C53-AE33-7CEE2A0EE067}" type="presOf" srcId="{96EEC6C5-57BB-4DA0-BF5D-B1C78395B8CD}" destId="{F797F672-02B1-4A28-ADB6-C846A7BF6457}" srcOrd="0" destOrd="1" presId="urn:microsoft.com/office/officeart/2005/8/layout/hList1"/>
    <dgm:cxn modelId="{792B6503-6C89-454E-808C-E9AD2BB3E47A}" type="presOf" srcId="{6D1062F1-AE1E-4644-8EF9-589F7A8BBDC2}" destId="{7E8C6460-8D25-4F08-970C-95FDBC3BB0DE}" srcOrd="0" destOrd="0" presId="urn:microsoft.com/office/officeart/2005/8/layout/hList1"/>
    <dgm:cxn modelId="{1D2DCBCA-AF04-478A-AF99-4962B2AC0AFC}" srcId="{E68A09DD-3917-4B43-8263-8427470C7E9C}" destId="{D2F16E29-40F9-446B-A2CE-3B023C3C3A7B}" srcOrd="1" destOrd="0" parTransId="{B2CF0A37-8CC1-4C65-AA2E-29F7AA8B8912}" sibTransId="{3A665FF4-344E-4063-B499-F7456936ED96}"/>
    <dgm:cxn modelId="{53C2C61A-4B1E-437B-9314-13CE7278F0C2}" type="presOf" srcId="{C50DAACF-C15A-46A4-AB02-892CA875B56A}" destId="{036912E5-6401-4844-8935-5ABA2BAE5553}" srcOrd="0" destOrd="0" presId="urn:microsoft.com/office/officeart/2005/8/layout/hList1"/>
    <dgm:cxn modelId="{26253BAC-22E1-4815-95E6-E7FE4E377AB3}" srcId="{DCFE9933-07BA-4E2B-8A34-FA71FA4BA4A8}" destId="{96EEC6C5-57BB-4DA0-BF5D-B1C78395B8CD}" srcOrd="1" destOrd="0" parTransId="{6BC26FDB-EEE0-4EEE-BDCE-B172D6960029}" sibTransId="{B8971ED4-3494-45BD-B190-F83FFD514A96}"/>
    <dgm:cxn modelId="{83EBDB25-CB0D-404D-831C-F56D8FECD7F3}" srcId="{B3E0E2B4-D729-49DE-8A34-24D211951C8A}" destId="{6AD02F19-6A20-4580-93A3-5427EA3AA800}" srcOrd="0" destOrd="0" parTransId="{235FCEA3-1840-4842-AD38-2E8067A6A78B}" sibTransId="{6276247B-B405-4903-9439-906FA54BABF2}"/>
    <dgm:cxn modelId="{57F24B3C-0758-4B3E-B4B0-381050394909}" type="presOf" srcId="{C5D47E20-C796-4ABD-9FC7-666ECA65DBE9}" destId="{7E8C6460-8D25-4F08-970C-95FDBC3BB0DE}" srcOrd="0" destOrd="1" presId="urn:microsoft.com/office/officeart/2005/8/layout/hList1"/>
    <dgm:cxn modelId="{405DC6E8-A00A-4F63-9C48-223082A6F7DE}" srcId="{E68A09DD-3917-4B43-8263-8427470C7E9C}" destId="{39FDCBD5-462F-4D36-A41F-4C7726E0A38F}" srcOrd="3" destOrd="0" parTransId="{63ACDE8A-04CF-41C7-9C46-BF6AFF5B889B}" sibTransId="{B942F93C-3462-4185-9C12-8A0B4742AD70}"/>
    <dgm:cxn modelId="{8BC63236-A1B8-4B88-A7D2-6AF97CED8449}" type="presOf" srcId="{6AD02F19-6A20-4580-93A3-5427EA3AA800}" destId="{DF2038C0-71BD-4054-816A-0F125AA272BD}" srcOrd="0" destOrd="0" presId="urn:microsoft.com/office/officeart/2005/8/layout/hList1"/>
    <dgm:cxn modelId="{D9619044-B54D-4EEE-A79E-D74B323B5B65}" srcId="{C50DAACF-C15A-46A4-AB02-892CA875B56A}" destId="{6D1062F1-AE1E-4644-8EF9-589F7A8BBDC2}" srcOrd="0" destOrd="0" parTransId="{48E95C52-DB10-4DAF-BCFD-49193F83C706}" sibTransId="{5E778383-2C19-4438-95C0-E879D0D06616}"/>
    <dgm:cxn modelId="{F7985B29-2D99-4F83-B62F-346531B6FBE5}" srcId="{DCFE9933-07BA-4E2B-8A34-FA71FA4BA4A8}" destId="{098C7792-EDE1-4605-BE1B-B47A42A262AE}" srcOrd="4" destOrd="0" parTransId="{A515EEE0-7EE1-43ED-8510-8AD1204A64C8}" sibTransId="{BA3DD3C3-38F8-442A-A5DE-5AF2B7FFE38B}"/>
    <dgm:cxn modelId="{B23F0127-4ECB-4165-B032-CF69EE2B85B6}" srcId="{B3E0E2B4-D729-49DE-8A34-24D211951C8A}" destId="{C50DAACF-C15A-46A4-AB02-892CA875B56A}" srcOrd="1" destOrd="0" parTransId="{3E34CF0D-4EEA-41B7-938B-332612713178}" sibTransId="{BCF6AFED-D105-45BE-9F8B-065A05DB581F}"/>
    <dgm:cxn modelId="{F518232D-1147-4C76-BC6A-8229DB408BE5}" type="presOf" srcId="{A584A409-4A4F-4406-AC7A-5572C7B8DE50}" destId="{A70791F2-256D-4D34-8FA4-CDE679B60842}" srcOrd="0" destOrd="0" presId="urn:microsoft.com/office/officeart/2005/8/layout/hList1"/>
    <dgm:cxn modelId="{32AEC78F-9EDC-4E48-A80E-23F4D8ED42A7}" type="presOf" srcId="{539BBE95-73AD-4416-9393-A2C91F631016}" destId="{F797F672-02B1-4A28-ADB6-C846A7BF6457}" srcOrd="0" destOrd="2" presId="urn:microsoft.com/office/officeart/2005/8/layout/hList1"/>
    <dgm:cxn modelId="{945C02F0-16B0-457A-8E98-7119F9CAD115}" type="presOf" srcId="{9AF072E7-F4E3-4FF9-A87D-334AC0914DD1}" destId="{A70791F2-256D-4D34-8FA4-CDE679B60842}" srcOrd="0" destOrd="2" presId="urn:microsoft.com/office/officeart/2005/8/layout/hList1"/>
    <dgm:cxn modelId="{A74C9D2B-BAE9-4D96-92B8-197C910914D3}" type="presOf" srcId="{39FDCBD5-462F-4D36-A41F-4C7726E0A38F}" destId="{DAA4417A-A064-40FB-81CD-6409C8BC9003}" srcOrd="0" destOrd="3" presId="urn:microsoft.com/office/officeart/2005/8/layout/hList1"/>
    <dgm:cxn modelId="{BBE1FDDF-CD00-423D-9E33-125150685BE3}" type="presOf" srcId="{8C357363-9F50-4A40-9746-430248D0F4AE}" destId="{F797F672-02B1-4A28-ADB6-C846A7BF6457}" srcOrd="0" destOrd="3" presId="urn:microsoft.com/office/officeart/2005/8/layout/hList1"/>
    <dgm:cxn modelId="{8C5EBA29-8DEA-4BB3-8176-49F136E07274}" type="presOf" srcId="{D2F16E29-40F9-446B-A2CE-3B023C3C3A7B}" destId="{DAA4417A-A064-40FB-81CD-6409C8BC9003}" srcOrd="0" destOrd="1" presId="urn:microsoft.com/office/officeart/2005/8/layout/hList1"/>
    <dgm:cxn modelId="{FF490DED-4441-43F6-93E6-7B930D0E7259}" srcId="{EC26BC92-8463-4180-8BBC-39948F056F8C}" destId="{A584A409-4A4F-4406-AC7A-5572C7B8DE50}" srcOrd="0" destOrd="0" parTransId="{636C4CD2-9848-4925-A3DE-DC035C769F04}" sibTransId="{F64CC17E-EDD4-4EA6-8646-EB32A55D6FDC}"/>
    <dgm:cxn modelId="{4458E35D-78F8-4FCA-8239-6B11A149372E}" srcId="{DCFE9933-07BA-4E2B-8A34-FA71FA4BA4A8}" destId="{8C357363-9F50-4A40-9746-430248D0F4AE}" srcOrd="3" destOrd="0" parTransId="{6A6B5F1B-88BB-4C7D-A8D8-9EA76E90C6DD}" sibTransId="{F043CFD7-CCAA-4921-B4C8-974450BBB55B}"/>
    <dgm:cxn modelId="{2ACF2F2B-F9BD-4D80-8B8A-19A3722207DD}" type="presOf" srcId="{E68A09DD-3917-4B43-8263-8427470C7E9C}" destId="{E0BE971E-6E84-4CC8-8852-F7BF31B722AB}" srcOrd="0" destOrd="0" presId="urn:microsoft.com/office/officeart/2005/8/layout/hList1"/>
    <dgm:cxn modelId="{CEEAD7CD-BA7A-453C-937E-DD995887974D}" srcId="{EC26BC92-8463-4180-8BBC-39948F056F8C}" destId="{9AF072E7-F4E3-4FF9-A87D-334AC0914DD1}" srcOrd="2" destOrd="0" parTransId="{69188385-2159-4AC5-84B5-4F4B1D6DF4F2}" sibTransId="{7EF4AC89-1057-4186-ABB3-893A582CAA22}"/>
    <dgm:cxn modelId="{B946FCBC-E5D6-481A-A773-8E210B29748E}" type="presOf" srcId="{DCFE9933-07BA-4E2B-8A34-FA71FA4BA4A8}" destId="{EAE15D05-86DF-4167-9216-7040F84B1712}" srcOrd="0" destOrd="0" presId="urn:microsoft.com/office/officeart/2005/8/layout/hList1"/>
    <dgm:cxn modelId="{AF630121-7AD7-45E7-B38B-A0B204BB64FD}" srcId="{B3E0E2B4-D729-49DE-8A34-24D211951C8A}" destId="{DCFE9933-07BA-4E2B-8A34-FA71FA4BA4A8}" srcOrd="2" destOrd="0" parTransId="{C672340D-0AB8-4614-A312-7729B092C787}" sibTransId="{058E9CDB-A88F-4E61-A846-070BF6A553DD}"/>
    <dgm:cxn modelId="{C7D5BD1B-69E9-4B8C-AE16-F19E492E6910}" type="presOf" srcId="{D4335E71-5BDD-46F8-AAF1-B85E0CCE6BB5}" destId="{7E8C6460-8D25-4F08-970C-95FDBC3BB0DE}" srcOrd="0" destOrd="2" presId="urn:microsoft.com/office/officeart/2005/8/layout/hList1"/>
    <dgm:cxn modelId="{0533D591-E59B-43A8-81E1-BAFB9E9DCF15}" type="presOf" srcId="{C5914577-5A35-4F6B-A2C7-0CEA98BC8F4D}" destId="{DAA4417A-A064-40FB-81CD-6409C8BC9003}" srcOrd="0" destOrd="0" presId="urn:microsoft.com/office/officeart/2005/8/layout/hList1"/>
    <dgm:cxn modelId="{4278F515-D9F0-4489-93AE-2DB28583307F}" type="presOf" srcId="{C2C327ED-268E-4010-925B-60B50E09A40E}" destId="{F797F672-02B1-4A28-ADB6-C846A7BF6457}" srcOrd="0" destOrd="0" presId="urn:microsoft.com/office/officeart/2005/8/layout/hList1"/>
    <dgm:cxn modelId="{A64F4A7D-014A-40B0-A025-8A8EA2665A92}" srcId="{C50DAACF-C15A-46A4-AB02-892CA875B56A}" destId="{C5D47E20-C796-4ABD-9FC7-666ECA65DBE9}" srcOrd="1" destOrd="0" parTransId="{96A24DE2-0892-4266-8848-200DED2C0DE0}" sibTransId="{39CD9D1C-E9A5-4785-B322-9278EA1E13AB}"/>
    <dgm:cxn modelId="{252E632F-ED68-41C7-8F29-36617BDAB9F9}" type="presOf" srcId="{EC26BC92-8463-4180-8BBC-39948F056F8C}" destId="{DD997513-E515-448C-AB69-F788CC1E769F}" srcOrd="0" destOrd="0" presId="urn:microsoft.com/office/officeart/2005/8/layout/hList1"/>
    <dgm:cxn modelId="{3E1DAAA7-5A94-4660-A3E4-F5DFEC716195}" srcId="{B3E0E2B4-D729-49DE-8A34-24D211951C8A}" destId="{E68A09DD-3917-4B43-8263-8427470C7E9C}" srcOrd="3" destOrd="0" parTransId="{142DDC2E-A234-4EF1-B589-DDDD69AA142A}" sibTransId="{A4D05F63-6ECB-4B4B-B491-F11486D570EB}"/>
    <dgm:cxn modelId="{F8BC543D-E6AC-49D9-8108-D25D39E53131}" srcId="{EC26BC92-8463-4180-8BBC-39948F056F8C}" destId="{BC03A3C4-4212-4029-A475-B797878F57CE}" srcOrd="1" destOrd="0" parTransId="{EBBA98A7-5BA8-478B-BC1F-75C31C40469E}" sibTransId="{D5194C34-C85A-4C42-A5EB-A3991B6C355E}"/>
    <dgm:cxn modelId="{474D106F-40C6-449A-A4A8-105E95532A32}" srcId="{DCFE9933-07BA-4E2B-8A34-FA71FA4BA4A8}" destId="{C2C327ED-268E-4010-925B-60B50E09A40E}" srcOrd="0" destOrd="0" parTransId="{72E2B1A5-D47E-413F-A8D9-BDFB548A0B6D}" sibTransId="{8FA2DCED-C70B-4E12-BF38-8495A7373F4D}"/>
    <dgm:cxn modelId="{32432086-1387-44EF-BC9C-4EE71CBF7754}" type="presOf" srcId="{ABAB9A91-D489-45EC-B181-622554C2D9D3}" destId="{5A53974C-8AB8-4718-A605-ECD9E07B6EA0}" srcOrd="0" destOrd="2" presId="urn:microsoft.com/office/officeart/2005/8/layout/hList1"/>
    <dgm:cxn modelId="{0D002A63-D137-4854-840E-7642E36F2318}" type="presParOf" srcId="{294D6899-09A8-4BD4-8E3F-CBABC027CA39}" destId="{596C183F-D52A-4251-BEAB-CE218BAEF721}" srcOrd="0" destOrd="0" presId="urn:microsoft.com/office/officeart/2005/8/layout/hList1"/>
    <dgm:cxn modelId="{C7CB229D-A011-490B-AF96-2196AE120664}" type="presParOf" srcId="{596C183F-D52A-4251-BEAB-CE218BAEF721}" destId="{DF2038C0-71BD-4054-816A-0F125AA272BD}" srcOrd="0" destOrd="0" presId="urn:microsoft.com/office/officeart/2005/8/layout/hList1"/>
    <dgm:cxn modelId="{995E09DF-4EC6-41E7-A322-E8AE344B0A40}" type="presParOf" srcId="{596C183F-D52A-4251-BEAB-CE218BAEF721}" destId="{5A53974C-8AB8-4718-A605-ECD9E07B6EA0}" srcOrd="1" destOrd="0" presId="urn:microsoft.com/office/officeart/2005/8/layout/hList1"/>
    <dgm:cxn modelId="{7088971F-48FC-4E63-9B14-DE637D0EAAC2}" type="presParOf" srcId="{294D6899-09A8-4BD4-8E3F-CBABC027CA39}" destId="{167E66B7-2C2F-46AB-9FFA-87CC2C135B65}" srcOrd="1" destOrd="0" presId="urn:microsoft.com/office/officeart/2005/8/layout/hList1"/>
    <dgm:cxn modelId="{57FBADCE-A8CC-4CAE-823F-26734952A0BA}" type="presParOf" srcId="{294D6899-09A8-4BD4-8E3F-CBABC027CA39}" destId="{6ABBC849-C92E-4FAE-B265-547CA7DE55C9}" srcOrd="2" destOrd="0" presId="urn:microsoft.com/office/officeart/2005/8/layout/hList1"/>
    <dgm:cxn modelId="{2B3B4035-E21C-4443-96DA-0CC0C341385F}" type="presParOf" srcId="{6ABBC849-C92E-4FAE-B265-547CA7DE55C9}" destId="{036912E5-6401-4844-8935-5ABA2BAE5553}" srcOrd="0" destOrd="0" presId="urn:microsoft.com/office/officeart/2005/8/layout/hList1"/>
    <dgm:cxn modelId="{AF21EC93-42EA-4BE4-A204-5D1894E0A4BD}" type="presParOf" srcId="{6ABBC849-C92E-4FAE-B265-547CA7DE55C9}" destId="{7E8C6460-8D25-4F08-970C-95FDBC3BB0DE}" srcOrd="1" destOrd="0" presId="urn:microsoft.com/office/officeart/2005/8/layout/hList1"/>
    <dgm:cxn modelId="{BEAA5269-1B28-4491-A62B-2EFDB775B525}" type="presParOf" srcId="{294D6899-09A8-4BD4-8E3F-CBABC027CA39}" destId="{1818B0FF-BACE-4BB2-8B27-2287B0F610F9}" srcOrd="3" destOrd="0" presId="urn:microsoft.com/office/officeart/2005/8/layout/hList1"/>
    <dgm:cxn modelId="{AA94B806-AAD5-4A78-96DC-8A571AB9980A}" type="presParOf" srcId="{294D6899-09A8-4BD4-8E3F-CBABC027CA39}" destId="{935C2BD8-4DEE-4CCD-BFC6-DD5C2C614ACA}" srcOrd="4" destOrd="0" presId="urn:microsoft.com/office/officeart/2005/8/layout/hList1"/>
    <dgm:cxn modelId="{481C9B96-1EBB-44DE-861A-2E43CE3279D4}" type="presParOf" srcId="{935C2BD8-4DEE-4CCD-BFC6-DD5C2C614ACA}" destId="{EAE15D05-86DF-4167-9216-7040F84B1712}" srcOrd="0" destOrd="0" presId="urn:microsoft.com/office/officeart/2005/8/layout/hList1"/>
    <dgm:cxn modelId="{D36BDB44-0392-4EF3-8DAE-254E2AF29B50}" type="presParOf" srcId="{935C2BD8-4DEE-4CCD-BFC6-DD5C2C614ACA}" destId="{F797F672-02B1-4A28-ADB6-C846A7BF6457}" srcOrd="1" destOrd="0" presId="urn:microsoft.com/office/officeart/2005/8/layout/hList1"/>
    <dgm:cxn modelId="{4438108C-0077-4E95-99D7-26E28D3D1E27}" type="presParOf" srcId="{294D6899-09A8-4BD4-8E3F-CBABC027CA39}" destId="{258872BA-D9BE-46ED-9CD0-1BA6B105F6F8}" srcOrd="5" destOrd="0" presId="urn:microsoft.com/office/officeart/2005/8/layout/hList1"/>
    <dgm:cxn modelId="{FBD213A6-20C3-4B97-9CCE-1BB1D1E36A60}" type="presParOf" srcId="{294D6899-09A8-4BD4-8E3F-CBABC027CA39}" destId="{4726AA0D-D0F4-4D2A-8DAA-D60C0431378C}" srcOrd="6" destOrd="0" presId="urn:microsoft.com/office/officeart/2005/8/layout/hList1"/>
    <dgm:cxn modelId="{446D362C-80A0-4F65-B240-8F4280A06B85}" type="presParOf" srcId="{4726AA0D-D0F4-4D2A-8DAA-D60C0431378C}" destId="{E0BE971E-6E84-4CC8-8852-F7BF31B722AB}" srcOrd="0" destOrd="0" presId="urn:microsoft.com/office/officeart/2005/8/layout/hList1"/>
    <dgm:cxn modelId="{FEE104AD-3246-48A3-8287-8A1A59AACE5F}" type="presParOf" srcId="{4726AA0D-D0F4-4D2A-8DAA-D60C0431378C}" destId="{DAA4417A-A064-40FB-81CD-6409C8BC9003}" srcOrd="1" destOrd="0" presId="urn:microsoft.com/office/officeart/2005/8/layout/hList1"/>
    <dgm:cxn modelId="{B27CA8D9-7397-493D-A293-27B907E351D8}" type="presParOf" srcId="{294D6899-09A8-4BD4-8E3F-CBABC027CA39}" destId="{92406037-CE99-42E3-BC4E-DB26C6AB031C}" srcOrd="7" destOrd="0" presId="urn:microsoft.com/office/officeart/2005/8/layout/hList1"/>
    <dgm:cxn modelId="{90F7F933-9B5B-409C-8051-6BE9541EFDFF}" type="presParOf" srcId="{294D6899-09A8-4BD4-8E3F-CBABC027CA39}" destId="{E9DDDCFC-73F1-484A-A7B6-204DACFA0F1E}" srcOrd="8" destOrd="0" presId="urn:microsoft.com/office/officeart/2005/8/layout/hList1"/>
    <dgm:cxn modelId="{07639452-4FF3-444E-B0F8-1C96F721C3BC}" type="presParOf" srcId="{E9DDDCFC-73F1-484A-A7B6-204DACFA0F1E}" destId="{DD997513-E515-448C-AB69-F788CC1E769F}" srcOrd="0" destOrd="0" presId="urn:microsoft.com/office/officeart/2005/8/layout/hList1"/>
    <dgm:cxn modelId="{4C048433-BE1B-4AF3-93EC-9A1AF4C3843D}" type="presParOf" srcId="{E9DDDCFC-73F1-484A-A7B6-204DACFA0F1E}" destId="{A70791F2-256D-4D34-8FA4-CDE679B608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DFD346-BDB9-4589-B862-DE466F074F7E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C7A8FB-7724-45A1-B57A-9D9921AFDB0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solidFill>
                <a:srgbClr val="FFFF00"/>
              </a:solidFill>
            </a:rPr>
            <a:t>HS GPA&lt;=92.0</a:t>
          </a:r>
        </a:p>
      </dgm:t>
    </dgm:pt>
    <dgm:pt modelId="{3F944E88-D2B7-4CE0-B4A2-787BB4F6CF2D}" type="parTrans" cxnId="{A60FC0E9-F009-4547-8312-474321AC73CF}">
      <dgm:prSet/>
      <dgm:spPr/>
      <dgm:t>
        <a:bodyPr/>
        <a:lstStyle/>
        <a:p>
          <a:endParaRPr lang="en-US"/>
        </a:p>
      </dgm:t>
    </dgm:pt>
    <dgm:pt modelId="{4022C570-E1C2-4ECB-AE05-551876246BD9}" type="sibTrans" cxnId="{A60FC0E9-F009-4547-8312-474321AC73CF}">
      <dgm:prSet/>
      <dgm:spPr/>
      <dgm:t>
        <a:bodyPr/>
        <a:lstStyle/>
        <a:p>
          <a:endParaRPr lang="en-US"/>
        </a:p>
      </dgm:t>
    </dgm:pt>
    <dgm:pt modelId="{15A17C6B-54AB-4D0D-978C-54CE6C92E53F}">
      <dgm:prSet phldrT="[Text]" custT="1"/>
      <dgm:spPr/>
      <dgm:t>
        <a:bodyPr/>
        <a:lstStyle/>
        <a:p>
          <a:r>
            <a:rPr lang="en-US" sz="1600" b="1" dirty="0" smtClean="0"/>
            <a:t>LMS </a:t>
          </a:r>
          <a:r>
            <a:rPr lang="en-US" sz="1600" b="1" dirty="0"/>
            <a:t>logins per non-STEM </a:t>
          </a:r>
          <a:r>
            <a:rPr lang="en-US" sz="1600" b="1" dirty="0" err="1"/>
            <a:t>crs</a:t>
          </a:r>
          <a:r>
            <a:rPr lang="en-US" sz="1600" b="1" dirty="0" smtClean="0"/>
            <a:t>, </a:t>
          </a:r>
          <a:r>
            <a:rPr lang="en-US" sz="1600" b="1" dirty="0" err="1" smtClean="0"/>
            <a:t>wk</a:t>
          </a:r>
          <a:r>
            <a:rPr lang="en-US" sz="1600" b="1" dirty="0" smtClean="0"/>
            <a:t>  </a:t>
          </a:r>
          <a:r>
            <a:rPr lang="en-US" sz="1600" b="1" dirty="0"/>
            <a:t>2-6 &gt;=11.3 or missing</a:t>
          </a:r>
        </a:p>
      </dgm:t>
    </dgm:pt>
    <dgm:pt modelId="{D084800E-651A-432C-AB2A-98EB47A3A0E6}" type="parTrans" cxnId="{6AF36BE5-82F2-44A1-AFA9-8C47650F2AA6}">
      <dgm:prSet/>
      <dgm:spPr/>
      <dgm:t>
        <a:bodyPr/>
        <a:lstStyle/>
        <a:p>
          <a:endParaRPr lang="en-US"/>
        </a:p>
      </dgm:t>
    </dgm:pt>
    <dgm:pt modelId="{437B4E22-6704-4D2F-8A23-0FBDC4435BF4}" type="sibTrans" cxnId="{6AF36BE5-82F2-44A1-AFA9-8C47650F2AA6}">
      <dgm:prSet/>
      <dgm:spPr/>
      <dgm:t>
        <a:bodyPr/>
        <a:lstStyle/>
        <a:p>
          <a:endParaRPr lang="en-US"/>
        </a:p>
      </dgm:t>
    </dgm:pt>
    <dgm:pt modelId="{84F8C2E1-F155-45C1-A50E-3579E92D38B2}">
      <dgm:prSet phldrT="[Text]" custT="1"/>
      <dgm:spPr/>
      <dgm:t>
        <a:bodyPr/>
        <a:lstStyle/>
        <a:p>
          <a:r>
            <a:rPr lang="en-US" sz="1400" b="1" dirty="0"/>
            <a:t>SAT Math CR &gt;1360</a:t>
          </a:r>
        </a:p>
      </dgm:t>
    </dgm:pt>
    <dgm:pt modelId="{A44D2340-D023-4800-9EFE-6CCABFE6CB92}" type="parTrans" cxnId="{971A0950-70E3-499C-9C0E-80050B19AA6B}">
      <dgm:prSet/>
      <dgm:spPr/>
      <dgm:t>
        <a:bodyPr/>
        <a:lstStyle/>
        <a:p>
          <a:endParaRPr lang="en-US"/>
        </a:p>
      </dgm:t>
    </dgm:pt>
    <dgm:pt modelId="{6C58C643-BA49-4DB9-A5BF-56AAEB1FBB68}" type="sibTrans" cxnId="{971A0950-70E3-499C-9C0E-80050B19AA6B}">
      <dgm:prSet/>
      <dgm:spPr/>
      <dgm:t>
        <a:bodyPr/>
        <a:lstStyle/>
        <a:p>
          <a:endParaRPr lang="en-US"/>
        </a:p>
      </dgm:t>
    </dgm:pt>
    <dgm:pt modelId="{219573F9-BA47-4308-9C4F-A4BF51962F7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/>
            <a:t>AP STEM </a:t>
          </a:r>
          <a:r>
            <a:rPr lang="en-US" sz="1200" b="1" dirty="0" smtClean="0"/>
            <a:t>Crs</a:t>
          </a:r>
          <a:r>
            <a:rPr lang="en-US" sz="1200" b="1" dirty="0"/>
            <a:t>&gt;=1 </a:t>
          </a:r>
        </a:p>
      </dgm:t>
    </dgm:pt>
    <dgm:pt modelId="{5C4E8A24-7902-4979-9B21-07B34CDE4ABD}" type="parTrans" cxnId="{82262D1C-06C1-431A-964F-BAE1F9522460}">
      <dgm:prSet/>
      <dgm:spPr/>
      <dgm:t>
        <a:bodyPr/>
        <a:lstStyle/>
        <a:p>
          <a:endParaRPr lang="en-US"/>
        </a:p>
      </dgm:t>
    </dgm:pt>
    <dgm:pt modelId="{0919E210-9662-47D9-89AB-C6554C3C97B9}" type="sibTrans" cxnId="{82262D1C-06C1-431A-964F-BAE1F9522460}">
      <dgm:prSet/>
      <dgm:spPr/>
      <dgm:t>
        <a:bodyPr/>
        <a:lstStyle/>
        <a:p>
          <a:endParaRPr lang="en-US"/>
        </a:p>
      </dgm:t>
    </dgm:pt>
    <dgm:pt modelId="{B4F11025-3FCD-4F8D-9805-F4BC1FB185BD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100" b="1" dirty="0"/>
            <a:t>Avg. GPA = 3.63</a:t>
          </a:r>
        </a:p>
        <a:p>
          <a:r>
            <a:rPr lang="en-US" sz="1100" b="1" dirty="0"/>
            <a:t>N = 46</a:t>
          </a:r>
        </a:p>
      </dgm:t>
    </dgm:pt>
    <dgm:pt modelId="{3CD2846B-1396-4A2D-93B7-E4933DEDEA47}" type="parTrans" cxnId="{7BF341F8-5282-49EC-8157-79B7A0D04A37}">
      <dgm:prSet/>
      <dgm:spPr/>
      <dgm:t>
        <a:bodyPr/>
        <a:lstStyle/>
        <a:p>
          <a:endParaRPr lang="en-US"/>
        </a:p>
      </dgm:t>
    </dgm:pt>
    <dgm:pt modelId="{B6488885-B9B1-4B1C-895B-6E42FDD3E0A2}" type="sibTrans" cxnId="{7BF341F8-5282-49EC-8157-79B7A0D04A37}">
      <dgm:prSet/>
      <dgm:spPr/>
      <dgm:t>
        <a:bodyPr/>
        <a:lstStyle/>
        <a:p>
          <a:endParaRPr lang="en-US"/>
        </a:p>
      </dgm:t>
    </dgm:pt>
    <dgm:pt modelId="{866EA874-E739-4E0E-8EC2-2BB72D920C55}">
      <dgm:prSet phldrT="[Text]" custT="1"/>
      <dgm:spPr/>
      <dgm:t>
        <a:bodyPr/>
        <a:lstStyle/>
        <a:p>
          <a:r>
            <a:rPr lang="en-US" sz="1200" b="1" dirty="0"/>
            <a:t>AP Stem </a:t>
          </a:r>
          <a:r>
            <a:rPr lang="en-US" sz="1200" b="1" dirty="0" smtClean="0"/>
            <a:t>Crs </a:t>
          </a:r>
          <a:r>
            <a:rPr lang="en-US" sz="1200" b="1" dirty="0"/>
            <a:t>= 0</a:t>
          </a:r>
        </a:p>
      </dgm:t>
    </dgm:pt>
    <dgm:pt modelId="{51938569-9E86-47DE-9846-66307B3FAFB7}" type="parTrans" cxnId="{7D8F8566-413A-4A45-A45B-1F70317C7235}">
      <dgm:prSet/>
      <dgm:spPr/>
      <dgm:t>
        <a:bodyPr/>
        <a:lstStyle/>
        <a:p>
          <a:endParaRPr lang="en-US"/>
        </a:p>
      </dgm:t>
    </dgm:pt>
    <dgm:pt modelId="{9DC803C1-AE05-4A7E-AD6B-49CA97E6F806}" type="sibTrans" cxnId="{7D8F8566-413A-4A45-A45B-1F70317C7235}">
      <dgm:prSet/>
      <dgm:spPr/>
      <dgm:t>
        <a:bodyPr/>
        <a:lstStyle/>
        <a:p>
          <a:endParaRPr lang="en-US"/>
        </a:p>
      </dgm:t>
    </dgm:pt>
    <dgm:pt modelId="{B621F87C-8425-436E-A4F8-DA86CBD8582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/>
            <a:t>Avg. GPA = 3.20</a:t>
          </a:r>
        </a:p>
        <a:p>
          <a:r>
            <a:rPr lang="en-US" sz="1100" b="1" dirty="0"/>
            <a:t>N = 23</a:t>
          </a:r>
        </a:p>
      </dgm:t>
    </dgm:pt>
    <dgm:pt modelId="{EC3690E3-EFF1-4129-B7A2-FE164BDA7A95}" type="parTrans" cxnId="{429D7325-7F06-4CD2-AB60-1628C5B36BF5}">
      <dgm:prSet/>
      <dgm:spPr/>
      <dgm:t>
        <a:bodyPr/>
        <a:lstStyle/>
        <a:p>
          <a:endParaRPr lang="en-US"/>
        </a:p>
      </dgm:t>
    </dgm:pt>
    <dgm:pt modelId="{119E5D22-8DDA-4921-9FFD-C19BB81232F1}" type="sibTrans" cxnId="{429D7325-7F06-4CD2-AB60-1628C5B36BF5}">
      <dgm:prSet/>
      <dgm:spPr/>
      <dgm:t>
        <a:bodyPr/>
        <a:lstStyle/>
        <a:p>
          <a:endParaRPr lang="en-US"/>
        </a:p>
      </dgm:t>
    </dgm:pt>
    <dgm:pt modelId="{BBBCDCD4-1831-4BA9-A4B3-7C83B6FE3551}">
      <dgm:prSet phldrT="[Text]" custT="1"/>
      <dgm:spPr/>
      <dgm:t>
        <a:bodyPr/>
        <a:lstStyle/>
        <a:p>
          <a:r>
            <a:rPr lang="en-US" sz="1400" b="1" dirty="0"/>
            <a:t>SAT Math CR &lt;=1360</a:t>
          </a:r>
        </a:p>
      </dgm:t>
    </dgm:pt>
    <dgm:pt modelId="{3E355452-FFEF-4BB5-8508-CAC638D6E631}" type="parTrans" cxnId="{6F75C9CF-9D8D-48CF-A0D9-332210247F4C}">
      <dgm:prSet/>
      <dgm:spPr/>
      <dgm:t>
        <a:bodyPr/>
        <a:lstStyle/>
        <a:p>
          <a:endParaRPr lang="en-US"/>
        </a:p>
      </dgm:t>
    </dgm:pt>
    <dgm:pt modelId="{A90A04F3-10E0-4BD1-B4D3-BEFB69AAB19A}" type="sibTrans" cxnId="{6F75C9CF-9D8D-48CF-A0D9-332210247F4C}">
      <dgm:prSet/>
      <dgm:spPr/>
      <dgm:t>
        <a:bodyPr/>
        <a:lstStyle/>
        <a:p>
          <a:endParaRPr lang="en-US"/>
        </a:p>
      </dgm:t>
    </dgm:pt>
    <dgm:pt modelId="{1EDA946E-DDA5-4AD5-9EA4-8F9650AA41C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800" b="1" dirty="0"/>
            <a:t>Highest  DFW STEM Crs. Rate</a:t>
          </a:r>
          <a:r>
            <a:rPr lang="en-US" sz="800" b="1" dirty="0" smtClean="0"/>
            <a:t>&gt;= 17</a:t>
          </a:r>
          <a:r>
            <a:rPr lang="en-US" sz="800" b="1" dirty="0"/>
            <a:t>%</a:t>
          </a:r>
        </a:p>
      </dgm:t>
    </dgm:pt>
    <dgm:pt modelId="{269956D9-C99D-4F47-AF97-AD92CE28D84F}" type="parTrans" cxnId="{BA138B5C-61BF-484F-90A6-EB28695302C1}">
      <dgm:prSet/>
      <dgm:spPr/>
      <dgm:t>
        <a:bodyPr/>
        <a:lstStyle/>
        <a:p>
          <a:endParaRPr lang="en-US"/>
        </a:p>
      </dgm:t>
    </dgm:pt>
    <dgm:pt modelId="{49327138-291D-4339-93E9-F72D880CF541}" type="sibTrans" cxnId="{BA138B5C-61BF-484F-90A6-EB28695302C1}">
      <dgm:prSet/>
      <dgm:spPr/>
      <dgm:t>
        <a:bodyPr/>
        <a:lstStyle/>
        <a:p>
          <a:endParaRPr lang="en-US"/>
        </a:p>
      </dgm:t>
    </dgm:pt>
    <dgm:pt modelId="{6FEE9D66-7821-4422-8932-4479691B98D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/>
            <a:t>Avg. GPA = 2.92</a:t>
          </a:r>
        </a:p>
        <a:p>
          <a:r>
            <a:rPr lang="en-US" sz="1100" b="1" dirty="0"/>
            <a:t>N= 34</a:t>
          </a:r>
        </a:p>
      </dgm:t>
    </dgm:pt>
    <dgm:pt modelId="{4B85A9D3-2A1A-4EDF-8070-B280B5A45B9D}" type="parTrans" cxnId="{FBEFA671-C763-4F93-BA70-E92E307373C7}">
      <dgm:prSet/>
      <dgm:spPr/>
      <dgm:t>
        <a:bodyPr/>
        <a:lstStyle/>
        <a:p>
          <a:endParaRPr lang="en-US"/>
        </a:p>
      </dgm:t>
    </dgm:pt>
    <dgm:pt modelId="{1849D8C2-3AA0-4490-8DAB-7A4D8180072D}" type="sibTrans" cxnId="{FBEFA671-C763-4F93-BA70-E92E307373C7}">
      <dgm:prSet/>
      <dgm:spPr/>
      <dgm:t>
        <a:bodyPr/>
        <a:lstStyle/>
        <a:p>
          <a:endParaRPr lang="en-US"/>
        </a:p>
      </dgm:t>
    </dgm:pt>
    <dgm:pt modelId="{EB3C290D-730E-420B-B30F-917AF0BC7D02}">
      <dgm:prSet phldrT="[Text]" custT="1"/>
      <dgm:spPr/>
      <dgm:t>
        <a:bodyPr/>
        <a:lstStyle/>
        <a:p>
          <a:r>
            <a:rPr lang="en-US" sz="800" b="1" dirty="0"/>
            <a:t>Highest DFW STEM Crs. Rate &lt;17%</a:t>
          </a:r>
        </a:p>
      </dgm:t>
    </dgm:pt>
    <dgm:pt modelId="{E94E783B-49FF-4651-84A9-DB1EFABDC3AE}" type="parTrans" cxnId="{2B9A60A6-1C54-46B5-B5E0-8F04625C1DA1}">
      <dgm:prSet/>
      <dgm:spPr/>
      <dgm:t>
        <a:bodyPr/>
        <a:lstStyle/>
        <a:p>
          <a:endParaRPr lang="en-US"/>
        </a:p>
      </dgm:t>
    </dgm:pt>
    <dgm:pt modelId="{1FFA9613-7D86-4D5A-A694-CE8CF59079C8}" type="sibTrans" cxnId="{2B9A60A6-1C54-46B5-B5E0-8F04625C1DA1}">
      <dgm:prSet/>
      <dgm:spPr/>
      <dgm:t>
        <a:bodyPr/>
        <a:lstStyle/>
        <a:p>
          <a:endParaRPr lang="en-US"/>
        </a:p>
      </dgm:t>
    </dgm:pt>
    <dgm:pt modelId="{704D0102-9668-4C3F-B33F-B9534CA197B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/>
            <a:t>Avg. GPA = 3.25</a:t>
          </a:r>
        </a:p>
        <a:p>
          <a:r>
            <a:rPr lang="en-US" sz="1100" b="1" dirty="0"/>
            <a:t>N=94</a:t>
          </a:r>
        </a:p>
      </dgm:t>
    </dgm:pt>
    <dgm:pt modelId="{2B9D48A7-BB90-4A59-BE7A-4452A09266D4}" type="parTrans" cxnId="{C6453306-E2C3-4C85-887D-33E86223DF49}">
      <dgm:prSet/>
      <dgm:spPr/>
      <dgm:t>
        <a:bodyPr/>
        <a:lstStyle/>
        <a:p>
          <a:endParaRPr lang="en-US"/>
        </a:p>
      </dgm:t>
    </dgm:pt>
    <dgm:pt modelId="{0CFF3367-8997-4A95-8E5F-3F441B3D6852}" type="sibTrans" cxnId="{C6453306-E2C3-4C85-887D-33E86223DF49}">
      <dgm:prSet/>
      <dgm:spPr/>
      <dgm:t>
        <a:bodyPr/>
        <a:lstStyle/>
        <a:p>
          <a:endParaRPr lang="en-US"/>
        </a:p>
      </dgm:t>
    </dgm:pt>
    <dgm:pt modelId="{079E376F-133C-4E1A-BFDC-7EE022FC9E9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Avg. HS SAT CR&lt;=570</a:t>
          </a:r>
        </a:p>
      </dgm:t>
    </dgm:pt>
    <dgm:pt modelId="{A6017315-C418-4DD9-8F03-6D71F586BA9C}" type="parTrans" cxnId="{37736519-CCF0-4F0D-B18D-D08A5A465A10}">
      <dgm:prSet/>
      <dgm:spPr/>
      <dgm:t>
        <a:bodyPr/>
        <a:lstStyle/>
        <a:p>
          <a:endParaRPr lang="en-US"/>
        </a:p>
      </dgm:t>
    </dgm:pt>
    <dgm:pt modelId="{1BBC56BB-C1B4-46C7-9009-B95B6EC1B875}" type="sibTrans" cxnId="{37736519-CCF0-4F0D-B18D-D08A5A465A10}">
      <dgm:prSet/>
      <dgm:spPr/>
      <dgm:t>
        <a:bodyPr/>
        <a:lstStyle/>
        <a:p>
          <a:endParaRPr lang="en-US"/>
        </a:p>
      </dgm:t>
    </dgm:pt>
    <dgm:pt modelId="{C9F4EF32-F680-452A-B505-4677B735ECEE}">
      <dgm:prSet phldrT="[Text]" custT="1"/>
      <dgm:spPr/>
      <dgm:t>
        <a:bodyPr/>
        <a:lstStyle/>
        <a:p>
          <a:r>
            <a:rPr lang="en-US" sz="1200" b="1" dirty="0" smtClean="0"/>
            <a:t>Logins </a:t>
          </a:r>
          <a:r>
            <a:rPr lang="en-US" sz="1200" b="1" dirty="0"/>
            <a:t>per STEM </a:t>
          </a:r>
          <a:r>
            <a:rPr lang="en-US" sz="1200" b="1" dirty="0" err="1"/>
            <a:t>crs</a:t>
          </a:r>
          <a:r>
            <a:rPr lang="en-US" sz="1200" b="1" dirty="0" smtClean="0"/>
            <a:t>, </a:t>
          </a:r>
          <a:r>
            <a:rPr lang="en-US" sz="1200" b="1" dirty="0" err="1" smtClean="0"/>
            <a:t>wk</a:t>
          </a:r>
          <a:r>
            <a:rPr lang="en-US" sz="1200" b="1" dirty="0" smtClean="0"/>
            <a:t> </a:t>
          </a:r>
          <a:r>
            <a:rPr lang="en-US" sz="1200" b="1" dirty="0"/>
            <a:t>2-6 &gt;=32.2</a:t>
          </a:r>
        </a:p>
      </dgm:t>
    </dgm:pt>
    <dgm:pt modelId="{639241CD-DEC2-451F-89A3-F963A8766BF2}" type="parTrans" cxnId="{FD93BCEB-54D4-4A42-85BE-4DF296444DAD}">
      <dgm:prSet/>
      <dgm:spPr/>
      <dgm:t>
        <a:bodyPr/>
        <a:lstStyle/>
        <a:p>
          <a:endParaRPr lang="en-US"/>
        </a:p>
      </dgm:t>
    </dgm:pt>
    <dgm:pt modelId="{E87C33AE-02A8-4455-9D43-216E4BB4010F}" type="sibTrans" cxnId="{FD93BCEB-54D4-4A42-85BE-4DF296444DAD}">
      <dgm:prSet/>
      <dgm:spPr/>
      <dgm:t>
        <a:bodyPr/>
        <a:lstStyle/>
        <a:p>
          <a:endParaRPr lang="en-US"/>
        </a:p>
      </dgm:t>
    </dgm:pt>
    <dgm:pt modelId="{C795169E-BDFA-439D-8C92-31D00DFEEF81}">
      <dgm:prSet phldrT="[Text]" custT="1"/>
      <dgm:spPr/>
      <dgm:t>
        <a:bodyPr/>
        <a:lstStyle/>
        <a:p>
          <a:r>
            <a:rPr lang="en-US" sz="1200" b="1" dirty="0"/>
            <a:t>SAT </a:t>
          </a:r>
          <a:r>
            <a:rPr lang="en-US" sz="1200" b="1" dirty="0" smtClean="0"/>
            <a:t>Math &gt;=</a:t>
          </a:r>
          <a:r>
            <a:rPr lang="en-US" sz="1200" b="1" dirty="0"/>
            <a:t>680</a:t>
          </a:r>
        </a:p>
      </dgm:t>
    </dgm:pt>
    <dgm:pt modelId="{22954AB9-3C7C-4F1F-9E96-9ECCF2C295C4}" type="parTrans" cxnId="{22E47B5B-0812-46C7-8029-FC976A971225}">
      <dgm:prSet/>
      <dgm:spPr/>
      <dgm:t>
        <a:bodyPr/>
        <a:lstStyle/>
        <a:p>
          <a:endParaRPr lang="en-US"/>
        </a:p>
      </dgm:t>
    </dgm:pt>
    <dgm:pt modelId="{37ACB371-9CA8-4962-A0DF-55403334116E}" type="sibTrans" cxnId="{22E47B5B-0812-46C7-8029-FC976A971225}">
      <dgm:prSet/>
      <dgm:spPr/>
      <dgm:t>
        <a:bodyPr/>
        <a:lstStyle/>
        <a:p>
          <a:endParaRPr lang="en-US"/>
        </a:p>
      </dgm:t>
    </dgm:pt>
    <dgm:pt modelId="{A12A1ED7-C69A-4C94-A445-8DD2FADC5C2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/>
            <a:t>Avg. GPA = 3.35</a:t>
          </a:r>
        </a:p>
        <a:p>
          <a:r>
            <a:rPr lang="en-US" sz="1100" b="1" dirty="0"/>
            <a:t>N=78</a:t>
          </a:r>
        </a:p>
      </dgm:t>
    </dgm:pt>
    <dgm:pt modelId="{3A26E5CC-F1FB-4BAC-B6CC-1CA5D603BE9D}" type="parTrans" cxnId="{95DF9765-21D4-4D65-9AE4-4F8589540E2E}">
      <dgm:prSet/>
      <dgm:spPr/>
      <dgm:t>
        <a:bodyPr/>
        <a:lstStyle/>
        <a:p>
          <a:endParaRPr lang="en-US"/>
        </a:p>
      </dgm:t>
    </dgm:pt>
    <dgm:pt modelId="{C9F37AC2-2ED7-49C9-B624-C6B74B304655}" type="sibTrans" cxnId="{95DF9765-21D4-4D65-9AE4-4F8589540E2E}">
      <dgm:prSet/>
      <dgm:spPr/>
      <dgm:t>
        <a:bodyPr/>
        <a:lstStyle/>
        <a:p>
          <a:endParaRPr lang="en-US"/>
        </a:p>
      </dgm:t>
    </dgm:pt>
    <dgm:pt modelId="{2C985F4E-8F92-4840-9542-CFD6EF73D7D6}">
      <dgm:prSet phldrT="[Text]" custT="1"/>
      <dgm:spPr/>
      <dgm:t>
        <a:bodyPr/>
        <a:lstStyle/>
        <a:p>
          <a:r>
            <a:rPr lang="en-US" sz="1100" b="1" dirty="0"/>
            <a:t>SAT Math&lt;680 or </a:t>
          </a:r>
          <a:r>
            <a:rPr lang="en-US" sz="1100" b="1" dirty="0" smtClean="0"/>
            <a:t>miss.</a:t>
          </a:r>
          <a:endParaRPr lang="en-US" sz="1100" b="1" dirty="0"/>
        </a:p>
      </dgm:t>
    </dgm:pt>
    <dgm:pt modelId="{9DF04ECC-E1C1-4230-BFF8-46E9EDF9A0C1}" type="parTrans" cxnId="{C6858017-1D14-4D72-86FC-61756757D9CC}">
      <dgm:prSet/>
      <dgm:spPr/>
      <dgm:t>
        <a:bodyPr/>
        <a:lstStyle/>
        <a:p>
          <a:endParaRPr lang="en-US"/>
        </a:p>
      </dgm:t>
    </dgm:pt>
    <dgm:pt modelId="{66D7A0FE-21E4-4192-AEA8-CECC52BA8955}" type="sibTrans" cxnId="{C6858017-1D14-4D72-86FC-61756757D9CC}">
      <dgm:prSet/>
      <dgm:spPr/>
      <dgm:t>
        <a:bodyPr/>
        <a:lstStyle/>
        <a:p>
          <a:endParaRPr lang="en-US"/>
        </a:p>
      </dgm:t>
    </dgm:pt>
    <dgm:pt modelId="{369C2D84-900A-4ED1-BFCF-6699E5D9A49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3.09 </a:t>
          </a:r>
        </a:p>
        <a:p>
          <a:r>
            <a:rPr lang="en-US" sz="1000" b="1" dirty="0" smtClean="0"/>
            <a:t>N </a:t>
          </a:r>
          <a:r>
            <a:rPr lang="en-US" sz="1000" b="1" dirty="0"/>
            <a:t>= 121</a:t>
          </a:r>
        </a:p>
      </dgm:t>
    </dgm:pt>
    <dgm:pt modelId="{3061B871-9B33-40A1-BF4C-220AB7C9F026}" type="parTrans" cxnId="{E1EE58C3-8818-45B6-986F-689A55C72230}">
      <dgm:prSet/>
      <dgm:spPr/>
      <dgm:t>
        <a:bodyPr/>
        <a:lstStyle/>
        <a:p>
          <a:endParaRPr lang="en-US"/>
        </a:p>
      </dgm:t>
    </dgm:pt>
    <dgm:pt modelId="{FFB8FA89-92BA-4268-920B-00FB2D782CBA}" type="sibTrans" cxnId="{E1EE58C3-8818-45B6-986F-689A55C72230}">
      <dgm:prSet/>
      <dgm:spPr/>
      <dgm:t>
        <a:bodyPr/>
        <a:lstStyle/>
        <a:p>
          <a:endParaRPr lang="en-US"/>
        </a:p>
      </dgm:t>
    </dgm:pt>
    <dgm:pt modelId="{9F2FEC9A-D88D-4AB6-92FB-2B047DD46727}">
      <dgm:prSet phldrT="[Text]" custT="1"/>
      <dgm:spPr/>
      <dgm:t>
        <a:bodyPr/>
        <a:lstStyle/>
        <a:p>
          <a:r>
            <a:rPr lang="en-US" sz="1200" b="1" dirty="0" smtClean="0"/>
            <a:t>Logins </a:t>
          </a:r>
          <a:r>
            <a:rPr lang="en-US" sz="1200" b="1" dirty="0"/>
            <a:t>per STEM </a:t>
          </a:r>
          <a:r>
            <a:rPr lang="en-US" sz="1200" b="1" dirty="0" err="1"/>
            <a:t>crs</a:t>
          </a:r>
          <a:r>
            <a:rPr lang="en-US" sz="1200" b="1" dirty="0" smtClean="0"/>
            <a:t>, </a:t>
          </a:r>
          <a:r>
            <a:rPr lang="en-US" sz="1200" b="1" dirty="0" err="1" smtClean="0"/>
            <a:t>wk</a:t>
          </a:r>
          <a:r>
            <a:rPr lang="en-US" sz="1200" b="1" dirty="0" smtClean="0"/>
            <a:t> </a:t>
          </a:r>
          <a:r>
            <a:rPr lang="en-US" sz="1200" b="1" dirty="0"/>
            <a:t>2-6 </a:t>
          </a:r>
          <a:r>
            <a:rPr lang="en-US" sz="1200" b="1" dirty="0" smtClean="0"/>
            <a:t>&lt;32.2</a:t>
          </a:r>
          <a:endParaRPr lang="en-US" sz="1200" b="1" dirty="0"/>
        </a:p>
      </dgm:t>
    </dgm:pt>
    <dgm:pt modelId="{5A745BD7-6017-4D3C-B8A4-5C7AE08872FA}" type="parTrans" cxnId="{01BEA64B-6570-4341-82F7-699BC5066B14}">
      <dgm:prSet/>
      <dgm:spPr/>
      <dgm:t>
        <a:bodyPr/>
        <a:lstStyle/>
        <a:p>
          <a:endParaRPr lang="en-US"/>
        </a:p>
      </dgm:t>
    </dgm:pt>
    <dgm:pt modelId="{9B2573DF-3C5C-4626-8151-F92F4656F9A2}" type="sibTrans" cxnId="{01BEA64B-6570-4341-82F7-699BC5066B14}">
      <dgm:prSet/>
      <dgm:spPr/>
      <dgm:t>
        <a:bodyPr/>
        <a:lstStyle/>
        <a:p>
          <a:endParaRPr lang="en-US"/>
        </a:p>
      </dgm:t>
    </dgm:pt>
    <dgm:pt modelId="{94B4D49E-3F07-4A22-BCA9-54644536D0CF}">
      <dgm:prSet phldrT="[Text]" custT="1"/>
      <dgm:spPr/>
      <dgm:t>
        <a:bodyPr/>
        <a:lstStyle/>
        <a:p>
          <a:r>
            <a:rPr lang="en-US" sz="900" b="1" dirty="0" smtClean="0"/>
            <a:t>Non-STEM </a:t>
          </a:r>
          <a:r>
            <a:rPr lang="en-US" sz="900" b="1" dirty="0" err="1" smtClean="0"/>
            <a:t>crs</a:t>
          </a:r>
          <a:r>
            <a:rPr lang="en-US" sz="900" b="1" dirty="0" smtClean="0"/>
            <a:t> logs &gt; = 3 </a:t>
          </a:r>
          <a:r>
            <a:rPr lang="en-US" sz="900" b="1" dirty="0"/>
            <a:t>or </a:t>
          </a:r>
          <a:r>
            <a:rPr lang="en-US" sz="900" b="1" dirty="0" smtClean="0"/>
            <a:t>miss.</a:t>
          </a:r>
          <a:endParaRPr lang="en-US" sz="900" b="1" dirty="0"/>
        </a:p>
      </dgm:t>
    </dgm:pt>
    <dgm:pt modelId="{BA5B4803-3178-49C5-A28B-0772C113AD0A}" type="parTrans" cxnId="{F8358480-D94D-4CB6-8092-BA58FB2772B2}">
      <dgm:prSet/>
      <dgm:spPr/>
      <dgm:t>
        <a:bodyPr/>
        <a:lstStyle/>
        <a:p>
          <a:endParaRPr lang="en-US"/>
        </a:p>
      </dgm:t>
    </dgm:pt>
    <dgm:pt modelId="{4331EA07-DD72-45AB-818A-63D57371ABA4}" type="sibTrans" cxnId="{F8358480-D94D-4CB6-8092-BA58FB2772B2}">
      <dgm:prSet/>
      <dgm:spPr/>
      <dgm:t>
        <a:bodyPr/>
        <a:lstStyle/>
        <a:p>
          <a:endParaRPr lang="en-US"/>
        </a:p>
      </dgm:t>
    </dgm:pt>
    <dgm:pt modelId="{3E9F9658-736F-4F79-B260-24EAE67C6119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100" b="1" dirty="0"/>
            <a:t>Avg. GPA = 2.53</a:t>
          </a:r>
        </a:p>
        <a:p>
          <a:r>
            <a:rPr lang="en-US" sz="1100" b="1" dirty="0"/>
            <a:t>N = 57</a:t>
          </a:r>
        </a:p>
      </dgm:t>
    </dgm:pt>
    <dgm:pt modelId="{15245156-6570-4EDE-A197-7F9C6CA8EC54}" type="parTrans" cxnId="{6BC9D8F9-FC60-49FF-9CDF-F8BA70774527}">
      <dgm:prSet/>
      <dgm:spPr/>
      <dgm:t>
        <a:bodyPr/>
        <a:lstStyle/>
        <a:p>
          <a:endParaRPr lang="en-US"/>
        </a:p>
      </dgm:t>
    </dgm:pt>
    <dgm:pt modelId="{E4F60D99-FD4E-4BF6-9ADD-E8EE8E8D5296}" type="sibTrans" cxnId="{6BC9D8F9-FC60-49FF-9CDF-F8BA70774527}">
      <dgm:prSet/>
      <dgm:spPr/>
      <dgm:t>
        <a:bodyPr/>
        <a:lstStyle/>
        <a:p>
          <a:endParaRPr lang="en-US"/>
        </a:p>
      </dgm:t>
    </dgm:pt>
    <dgm:pt modelId="{D54E7837-D2C7-4996-894F-4FCFF9B62C39}">
      <dgm:prSet phldrT="[Text]" custT="1"/>
      <dgm:spPr/>
      <dgm:t>
        <a:bodyPr/>
        <a:lstStyle/>
        <a:p>
          <a:r>
            <a:rPr lang="en-US" sz="1600" b="1" dirty="0"/>
            <a:t>AP  STEM Crs. &gt;=1</a:t>
          </a:r>
        </a:p>
      </dgm:t>
    </dgm:pt>
    <dgm:pt modelId="{8D96F5F7-B93D-4097-AB68-E663604EE11E}" type="parTrans" cxnId="{ED9DD8DF-542E-4CB6-B646-809E802076C0}">
      <dgm:prSet/>
      <dgm:spPr/>
      <dgm:t>
        <a:bodyPr/>
        <a:lstStyle/>
        <a:p>
          <a:endParaRPr lang="en-US"/>
        </a:p>
      </dgm:t>
    </dgm:pt>
    <dgm:pt modelId="{2EB2FA19-FD6B-47D0-8009-0AFE5237077C}" type="sibTrans" cxnId="{ED9DD8DF-542E-4CB6-B646-809E802076C0}">
      <dgm:prSet/>
      <dgm:spPr/>
      <dgm:t>
        <a:bodyPr/>
        <a:lstStyle/>
        <a:p>
          <a:endParaRPr lang="en-US"/>
        </a:p>
      </dgm:t>
    </dgm:pt>
    <dgm:pt modelId="{3BC1A6B2-D2DE-4422-B1E7-26328DD468AA}">
      <dgm:prSet phldrT="[Text]" custT="1"/>
      <dgm:spPr/>
      <dgm:t>
        <a:bodyPr/>
        <a:lstStyle/>
        <a:p>
          <a:r>
            <a:rPr lang="en-US" sz="800" b="1" dirty="0" smtClean="0"/>
            <a:t>STEM </a:t>
          </a:r>
          <a:r>
            <a:rPr lang="en-US" sz="800" b="1" dirty="0" err="1" smtClean="0"/>
            <a:t>crs</a:t>
          </a:r>
          <a:r>
            <a:rPr lang="en-US" sz="800" b="1" dirty="0" smtClean="0"/>
            <a:t> logs </a:t>
          </a:r>
          <a:r>
            <a:rPr lang="en-US" sz="800" b="1" dirty="0"/>
            <a:t>Wk. 1&gt;=5 or </a:t>
          </a:r>
          <a:r>
            <a:rPr lang="en-US" sz="1050" b="1" dirty="0" smtClean="0"/>
            <a:t>miss.</a:t>
          </a:r>
          <a:endParaRPr lang="en-US" sz="1050" b="1" dirty="0"/>
        </a:p>
      </dgm:t>
    </dgm:pt>
    <dgm:pt modelId="{0201F902-CE6F-449E-87A6-CC9858C7C8D3}" type="parTrans" cxnId="{11F5C218-792B-4098-B620-9324354C0F31}">
      <dgm:prSet/>
      <dgm:spPr/>
      <dgm:t>
        <a:bodyPr/>
        <a:lstStyle/>
        <a:p>
          <a:endParaRPr lang="en-US"/>
        </a:p>
      </dgm:t>
    </dgm:pt>
    <dgm:pt modelId="{58F0D103-624A-4C70-9E22-C79E0EA350C5}" type="sibTrans" cxnId="{11F5C218-792B-4098-B620-9324354C0F31}">
      <dgm:prSet/>
      <dgm:spPr/>
      <dgm:t>
        <a:bodyPr/>
        <a:lstStyle/>
        <a:p>
          <a:endParaRPr lang="en-US"/>
        </a:p>
      </dgm:t>
    </dgm:pt>
    <dgm:pt modelId="{5BC15067-3180-4B5F-9543-E67CA2E71CC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/>
            <a:t>Avg. GPA = 3.21</a:t>
          </a:r>
        </a:p>
        <a:p>
          <a:r>
            <a:rPr lang="en-US" sz="1100" b="1" dirty="0"/>
            <a:t>N = 64</a:t>
          </a:r>
        </a:p>
      </dgm:t>
    </dgm:pt>
    <dgm:pt modelId="{E365EE17-999F-40FA-B60D-BECA0F63FAE0}" type="parTrans" cxnId="{52E8813D-35C4-4ECA-B133-238E6110FAB5}">
      <dgm:prSet/>
      <dgm:spPr/>
      <dgm:t>
        <a:bodyPr/>
        <a:lstStyle/>
        <a:p>
          <a:endParaRPr lang="en-US"/>
        </a:p>
      </dgm:t>
    </dgm:pt>
    <dgm:pt modelId="{117E6507-B192-493D-B971-0FF4E20A394B}" type="sibTrans" cxnId="{52E8813D-35C4-4ECA-B133-238E6110FAB5}">
      <dgm:prSet/>
      <dgm:spPr/>
      <dgm:t>
        <a:bodyPr/>
        <a:lstStyle/>
        <a:p>
          <a:endParaRPr lang="en-US"/>
        </a:p>
      </dgm:t>
    </dgm:pt>
    <dgm:pt modelId="{62A9E68D-15AD-4720-80FB-C694C6252D6B}">
      <dgm:prSet phldrT="[Text]" custT="1"/>
      <dgm:spPr/>
      <dgm:t>
        <a:bodyPr/>
        <a:lstStyle/>
        <a:p>
          <a:r>
            <a:rPr lang="en-US" sz="1000" b="1" dirty="0" smtClean="0"/>
            <a:t>STEM </a:t>
          </a:r>
          <a:r>
            <a:rPr lang="en-US" sz="1000" b="1" dirty="0" err="1" smtClean="0"/>
            <a:t>crs</a:t>
          </a:r>
          <a:r>
            <a:rPr lang="en-US" sz="1000" b="1" dirty="0" smtClean="0"/>
            <a:t> logs</a:t>
          </a:r>
          <a:endParaRPr lang="en-US" sz="1000" b="1" dirty="0"/>
        </a:p>
        <a:p>
          <a:r>
            <a:rPr lang="en-US" sz="1000" b="1" dirty="0"/>
            <a:t>Wk </a:t>
          </a:r>
          <a:r>
            <a:rPr lang="en-US" sz="1000" b="1" dirty="0" smtClean="0"/>
            <a:t>1   </a:t>
          </a:r>
          <a:r>
            <a:rPr lang="en-US" sz="1000" b="1" dirty="0"/>
            <a:t>&lt; 5</a:t>
          </a:r>
        </a:p>
      </dgm:t>
    </dgm:pt>
    <dgm:pt modelId="{C9F8F5B8-EB9E-4654-B23D-EC0BEEC2A7DA}" type="parTrans" cxnId="{43B633DB-1E79-4C08-896E-56384429AAB0}">
      <dgm:prSet/>
      <dgm:spPr/>
      <dgm:t>
        <a:bodyPr/>
        <a:lstStyle/>
        <a:p>
          <a:endParaRPr lang="en-US"/>
        </a:p>
      </dgm:t>
    </dgm:pt>
    <dgm:pt modelId="{E4BAC151-1EE4-44E5-BC18-3533D244EDA6}" type="sibTrans" cxnId="{43B633DB-1E79-4C08-896E-56384429AAB0}">
      <dgm:prSet/>
      <dgm:spPr/>
      <dgm:t>
        <a:bodyPr/>
        <a:lstStyle/>
        <a:p>
          <a:endParaRPr lang="en-US"/>
        </a:p>
      </dgm:t>
    </dgm:pt>
    <dgm:pt modelId="{6F15BF75-4B9B-46D6-A4F3-DE41E3B71587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100" b="1" dirty="0"/>
            <a:t>Avg. GPA = 2.69</a:t>
          </a:r>
        </a:p>
        <a:p>
          <a:r>
            <a:rPr lang="en-US" sz="1100" b="1" dirty="0"/>
            <a:t>N=16</a:t>
          </a:r>
        </a:p>
      </dgm:t>
    </dgm:pt>
    <dgm:pt modelId="{33BCCE2F-8DA0-4BA3-B06D-842E7B9F132F}" type="parTrans" cxnId="{CD0EC989-8099-468A-B7FD-BC41AF47944D}">
      <dgm:prSet/>
      <dgm:spPr/>
      <dgm:t>
        <a:bodyPr/>
        <a:lstStyle/>
        <a:p>
          <a:endParaRPr lang="en-US"/>
        </a:p>
      </dgm:t>
    </dgm:pt>
    <dgm:pt modelId="{413B0B96-862E-40A0-A574-4CA5F8DFD7B6}" type="sibTrans" cxnId="{CD0EC989-8099-468A-B7FD-BC41AF47944D}">
      <dgm:prSet/>
      <dgm:spPr/>
      <dgm:t>
        <a:bodyPr/>
        <a:lstStyle/>
        <a:p>
          <a:endParaRPr lang="en-US"/>
        </a:p>
      </dgm:t>
    </dgm:pt>
    <dgm:pt modelId="{CD5DF22E-8EA2-47CF-8E04-36896013AAC2}">
      <dgm:prSet phldrT="[Text]" custT="1"/>
      <dgm:spPr/>
      <dgm:t>
        <a:bodyPr/>
        <a:lstStyle/>
        <a:p>
          <a:r>
            <a:rPr lang="en-US" sz="1600" b="1" dirty="0"/>
            <a:t>AP </a:t>
          </a:r>
          <a:r>
            <a:rPr lang="en-US" sz="1600" b="1" dirty="0" smtClean="0"/>
            <a:t>STEM  Crs </a:t>
          </a:r>
          <a:r>
            <a:rPr lang="en-US" sz="1600" b="1" dirty="0"/>
            <a:t>=  0 </a:t>
          </a:r>
        </a:p>
      </dgm:t>
    </dgm:pt>
    <dgm:pt modelId="{B3890D85-CD0B-4B8C-A6CD-41697C768104}" type="parTrans" cxnId="{8007C1C2-82C4-40EE-8823-29F0A11083FC}">
      <dgm:prSet/>
      <dgm:spPr/>
      <dgm:t>
        <a:bodyPr/>
        <a:lstStyle/>
        <a:p>
          <a:endParaRPr lang="en-US"/>
        </a:p>
      </dgm:t>
    </dgm:pt>
    <dgm:pt modelId="{D08D3635-756F-4D06-A8B1-04D82FF97A18}" type="sibTrans" cxnId="{8007C1C2-82C4-40EE-8823-29F0A11083FC}">
      <dgm:prSet/>
      <dgm:spPr/>
      <dgm:t>
        <a:bodyPr/>
        <a:lstStyle/>
        <a:p>
          <a:endParaRPr lang="en-US"/>
        </a:p>
      </dgm:t>
    </dgm:pt>
    <dgm:pt modelId="{C8FCA3A6-6570-4D72-99AB-96FD8A56A332}">
      <dgm:prSet phldrT="[Text]" custT="1"/>
      <dgm:spPr/>
      <dgm:t>
        <a:bodyPr/>
        <a:lstStyle/>
        <a:p>
          <a:r>
            <a:rPr lang="en-US" sz="900" b="1" dirty="0" smtClean="0"/>
            <a:t>STEM logs </a:t>
          </a:r>
          <a:r>
            <a:rPr lang="en-US" sz="900" b="1" dirty="0"/>
            <a:t>Wk. 1 &gt;=5 or </a:t>
          </a:r>
          <a:r>
            <a:rPr lang="en-US" sz="900" b="1" dirty="0" smtClean="0"/>
            <a:t>miss.</a:t>
          </a:r>
          <a:endParaRPr lang="en-US" sz="900" b="1" dirty="0"/>
        </a:p>
      </dgm:t>
    </dgm:pt>
    <dgm:pt modelId="{8E6FD969-69FC-4EA2-BE92-00A73CABF90C}" type="parTrans" cxnId="{29D152D9-80B6-485B-A693-38646B1B2158}">
      <dgm:prSet/>
      <dgm:spPr/>
      <dgm:t>
        <a:bodyPr/>
        <a:lstStyle/>
        <a:p>
          <a:endParaRPr lang="en-US"/>
        </a:p>
      </dgm:t>
    </dgm:pt>
    <dgm:pt modelId="{DFAF82F9-3F8C-4A59-B867-993585DB84D0}" type="sibTrans" cxnId="{29D152D9-80B6-485B-A693-38646B1B2158}">
      <dgm:prSet/>
      <dgm:spPr/>
      <dgm:t>
        <a:bodyPr/>
        <a:lstStyle/>
        <a:p>
          <a:endParaRPr lang="en-US"/>
        </a:p>
      </dgm:t>
    </dgm:pt>
    <dgm:pt modelId="{EEFED3D8-4DAE-4A36-9110-E025A0213E84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100" b="1" dirty="0"/>
            <a:t>Avg. GPA = 2.75</a:t>
          </a:r>
        </a:p>
        <a:p>
          <a:r>
            <a:rPr lang="en-US" sz="1100" b="1" dirty="0"/>
            <a:t>N = 73</a:t>
          </a:r>
        </a:p>
      </dgm:t>
    </dgm:pt>
    <dgm:pt modelId="{C77296ED-5918-4CB1-A9BF-9BF0198BBA97}" type="parTrans" cxnId="{56B9822A-7253-4768-AD95-4C97122FB854}">
      <dgm:prSet/>
      <dgm:spPr/>
      <dgm:t>
        <a:bodyPr/>
        <a:lstStyle/>
        <a:p>
          <a:endParaRPr lang="en-US"/>
        </a:p>
      </dgm:t>
    </dgm:pt>
    <dgm:pt modelId="{25B72A2D-7348-43EA-87A8-99186E536F14}" type="sibTrans" cxnId="{56B9822A-7253-4768-AD95-4C97122FB854}">
      <dgm:prSet/>
      <dgm:spPr/>
      <dgm:t>
        <a:bodyPr/>
        <a:lstStyle/>
        <a:p>
          <a:endParaRPr lang="en-US"/>
        </a:p>
      </dgm:t>
    </dgm:pt>
    <dgm:pt modelId="{3587A65B-7419-4B02-8ED2-0458B3B71628}">
      <dgm:prSet phldrT="[Text]" custT="1"/>
      <dgm:spPr/>
      <dgm:t>
        <a:bodyPr/>
        <a:lstStyle/>
        <a:p>
          <a:r>
            <a:rPr lang="en-US" sz="1050" b="1" dirty="0" smtClean="0"/>
            <a:t>STEM </a:t>
          </a:r>
          <a:r>
            <a:rPr lang="en-US" sz="1050" b="1" dirty="0" err="1" smtClean="0"/>
            <a:t>crs</a:t>
          </a:r>
          <a:r>
            <a:rPr lang="en-US" sz="1050" b="1" dirty="0" smtClean="0"/>
            <a:t> logs </a:t>
          </a:r>
          <a:r>
            <a:rPr lang="en-US" sz="1050" b="1" dirty="0"/>
            <a:t>Wk</a:t>
          </a:r>
          <a:r>
            <a:rPr lang="en-US" sz="1050" b="1" dirty="0" smtClean="0"/>
            <a:t>. 1 </a:t>
          </a:r>
          <a:r>
            <a:rPr lang="en-US" sz="1050" b="1" dirty="0"/>
            <a:t>&lt;5</a:t>
          </a:r>
        </a:p>
      </dgm:t>
    </dgm:pt>
    <dgm:pt modelId="{4B462DE3-3455-4A1B-ABF0-B6272828BD8E}" type="parTrans" cxnId="{9F3F5691-AD35-46AD-B490-7937BC6ED643}">
      <dgm:prSet/>
      <dgm:spPr/>
      <dgm:t>
        <a:bodyPr/>
        <a:lstStyle/>
        <a:p>
          <a:endParaRPr lang="en-US"/>
        </a:p>
      </dgm:t>
    </dgm:pt>
    <dgm:pt modelId="{2CAE71EE-FBCA-4DF9-A541-64A5552F564F}" type="sibTrans" cxnId="{9F3F5691-AD35-46AD-B490-7937BC6ED643}">
      <dgm:prSet/>
      <dgm:spPr/>
      <dgm:t>
        <a:bodyPr/>
        <a:lstStyle/>
        <a:p>
          <a:endParaRPr lang="en-US"/>
        </a:p>
      </dgm:t>
    </dgm:pt>
    <dgm:pt modelId="{295D955B-D2FE-4BB9-8A32-D3B2925F084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/>
            <a:t>Avg. GPA = 2.12</a:t>
          </a:r>
        </a:p>
        <a:p>
          <a:r>
            <a:rPr lang="en-US" sz="1100" b="1" dirty="0"/>
            <a:t>N= 18</a:t>
          </a:r>
        </a:p>
      </dgm:t>
    </dgm:pt>
    <dgm:pt modelId="{D7F297A3-6D31-449E-BE97-7255073276D0}" type="parTrans" cxnId="{69B2CEB4-E847-40E8-858D-477CC3C799B5}">
      <dgm:prSet/>
      <dgm:spPr/>
      <dgm:t>
        <a:bodyPr/>
        <a:lstStyle/>
        <a:p>
          <a:endParaRPr lang="en-US"/>
        </a:p>
      </dgm:t>
    </dgm:pt>
    <dgm:pt modelId="{DFE090B7-68EB-41B5-B1AA-43CC6C68BE53}" type="sibTrans" cxnId="{69B2CEB4-E847-40E8-858D-477CC3C799B5}">
      <dgm:prSet/>
      <dgm:spPr/>
      <dgm:t>
        <a:bodyPr/>
        <a:lstStyle/>
        <a:p>
          <a:endParaRPr lang="en-US"/>
        </a:p>
      </dgm:t>
    </dgm:pt>
    <dgm:pt modelId="{C0362E2B-375B-4222-9BB9-E1D9193A288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Avg. HS SAT CR &lt; 540</a:t>
          </a:r>
        </a:p>
      </dgm:t>
    </dgm:pt>
    <dgm:pt modelId="{02AE59B4-BE02-4A37-9ECF-4B27A4652AB3}" type="parTrans" cxnId="{10F0822D-EA93-4BD3-B983-E5F3E456A936}">
      <dgm:prSet/>
      <dgm:spPr/>
      <dgm:t>
        <a:bodyPr/>
        <a:lstStyle/>
        <a:p>
          <a:endParaRPr lang="en-US"/>
        </a:p>
      </dgm:t>
    </dgm:pt>
    <dgm:pt modelId="{5E2FFC5D-62EE-45CE-A642-9F6148C26369}" type="sibTrans" cxnId="{10F0822D-EA93-4BD3-B983-E5F3E456A936}">
      <dgm:prSet/>
      <dgm:spPr/>
      <dgm:t>
        <a:bodyPr/>
        <a:lstStyle/>
        <a:p>
          <a:endParaRPr lang="en-US"/>
        </a:p>
      </dgm:t>
    </dgm:pt>
    <dgm:pt modelId="{1F09ECD8-0DEB-479F-8902-59A5762FF67A}">
      <dgm:prSet phldrT="[Text]" custT="1"/>
      <dgm:spPr/>
      <dgm:t>
        <a:bodyPr/>
        <a:lstStyle/>
        <a:p>
          <a:r>
            <a:rPr lang="en-US" sz="900" dirty="0" smtClean="0"/>
            <a:t> </a:t>
          </a:r>
          <a:r>
            <a:rPr lang="en-US" sz="1200" b="1" dirty="0" smtClean="0"/>
            <a:t>Logs per </a:t>
          </a:r>
          <a:r>
            <a:rPr lang="en-US" sz="1200" b="1" dirty="0"/>
            <a:t>STEM </a:t>
          </a:r>
          <a:r>
            <a:rPr lang="en-US" sz="1200" b="1" dirty="0" err="1"/>
            <a:t>crs</a:t>
          </a:r>
          <a:r>
            <a:rPr lang="en-US" sz="1200" b="1" dirty="0"/>
            <a:t>, </a:t>
          </a:r>
          <a:r>
            <a:rPr lang="en-US" sz="1200" b="1" dirty="0" err="1"/>
            <a:t>wk</a:t>
          </a:r>
          <a:r>
            <a:rPr lang="en-US" sz="1200" b="1" dirty="0"/>
            <a:t> 2-6 &gt;=5.3 or </a:t>
          </a:r>
          <a:r>
            <a:rPr lang="en-US" sz="1200" b="1" dirty="0" smtClean="0"/>
            <a:t>miss</a:t>
          </a:r>
          <a:endParaRPr lang="en-US" sz="1100" b="1" dirty="0"/>
        </a:p>
      </dgm:t>
    </dgm:pt>
    <dgm:pt modelId="{4C9B3369-DF39-4447-A733-5F809591950E}" type="parTrans" cxnId="{7A48D569-E6D9-4125-A3F6-D7F7F916406F}">
      <dgm:prSet/>
      <dgm:spPr/>
      <dgm:t>
        <a:bodyPr/>
        <a:lstStyle/>
        <a:p>
          <a:endParaRPr lang="en-US"/>
        </a:p>
      </dgm:t>
    </dgm:pt>
    <dgm:pt modelId="{33324C20-938D-4E1A-9FDA-79496CEFCA23}" type="sibTrans" cxnId="{7A48D569-E6D9-4125-A3F6-D7F7F916406F}">
      <dgm:prSet/>
      <dgm:spPr/>
      <dgm:t>
        <a:bodyPr/>
        <a:lstStyle/>
        <a:p>
          <a:endParaRPr lang="en-US"/>
        </a:p>
      </dgm:t>
    </dgm:pt>
    <dgm:pt modelId="{EFF171CD-4318-447D-9EBC-625D83D890A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900" b="1" dirty="0"/>
            <a:t>STEM </a:t>
          </a:r>
          <a:r>
            <a:rPr lang="en-US" sz="900" b="1" dirty="0" err="1" smtClean="0"/>
            <a:t>crs</a:t>
          </a:r>
          <a:r>
            <a:rPr lang="en-US" sz="900" b="1" dirty="0" smtClean="0"/>
            <a:t> logs Wk </a:t>
          </a:r>
          <a:r>
            <a:rPr lang="en-US" sz="900" b="1" dirty="0"/>
            <a:t>1 &gt;=1 or </a:t>
          </a:r>
          <a:r>
            <a:rPr lang="en-US" sz="900" b="1" dirty="0" smtClean="0"/>
            <a:t>miss.</a:t>
          </a:r>
          <a:endParaRPr lang="en-US" sz="900" b="1" dirty="0"/>
        </a:p>
      </dgm:t>
    </dgm:pt>
    <dgm:pt modelId="{AB197000-684B-441E-921F-E12DA3A99390}" type="parTrans" cxnId="{87E80D41-2BFE-4539-9F9F-B52D6FDBFB00}">
      <dgm:prSet/>
      <dgm:spPr/>
      <dgm:t>
        <a:bodyPr/>
        <a:lstStyle/>
        <a:p>
          <a:endParaRPr lang="en-US"/>
        </a:p>
      </dgm:t>
    </dgm:pt>
    <dgm:pt modelId="{EFC2EDC4-729F-474A-86FC-507ACDA8288E}" type="sibTrans" cxnId="{87E80D41-2BFE-4539-9F9F-B52D6FDBFB00}">
      <dgm:prSet/>
      <dgm:spPr/>
      <dgm:t>
        <a:bodyPr/>
        <a:lstStyle/>
        <a:p>
          <a:endParaRPr lang="en-US"/>
        </a:p>
      </dgm:t>
    </dgm:pt>
    <dgm:pt modelId="{DA166BB2-C265-4043-91C4-ED69B3D563B5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100" b="1" dirty="0"/>
            <a:t>Avg. GPA = </a:t>
          </a:r>
          <a:r>
            <a:rPr lang="en-US" sz="1100" b="1" dirty="0" smtClean="0"/>
            <a:t>2.62</a:t>
          </a:r>
          <a:endParaRPr lang="en-US" sz="1050" b="1" dirty="0" smtClean="0"/>
        </a:p>
        <a:p>
          <a:r>
            <a:rPr lang="en-US" sz="1050" b="1" dirty="0" smtClean="0"/>
            <a:t>N </a:t>
          </a:r>
          <a:r>
            <a:rPr lang="en-US" sz="1050" b="1" dirty="0"/>
            <a:t>= 305</a:t>
          </a:r>
        </a:p>
      </dgm:t>
    </dgm:pt>
    <dgm:pt modelId="{4CC5A660-06D5-4117-A2ED-393060B778B6}" type="parTrans" cxnId="{600DA48C-6D6E-4D23-8829-3262D2142DB5}">
      <dgm:prSet/>
      <dgm:spPr/>
      <dgm:t>
        <a:bodyPr/>
        <a:lstStyle/>
        <a:p>
          <a:endParaRPr lang="en-US"/>
        </a:p>
      </dgm:t>
    </dgm:pt>
    <dgm:pt modelId="{5655CAA8-9D73-435C-9F39-494B16CE49CE}" type="sibTrans" cxnId="{600DA48C-6D6E-4D23-8829-3262D2142DB5}">
      <dgm:prSet/>
      <dgm:spPr/>
      <dgm:t>
        <a:bodyPr/>
        <a:lstStyle/>
        <a:p>
          <a:endParaRPr lang="en-US"/>
        </a:p>
      </dgm:t>
    </dgm:pt>
    <dgm:pt modelId="{A9B32ED7-A7F4-4272-A205-F28D4953659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900" b="1" dirty="0"/>
            <a:t> STEM </a:t>
          </a:r>
          <a:r>
            <a:rPr lang="en-US" sz="900" b="1" dirty="0" err="1" smtClean="0"/>
            <a:t>crs</a:t>
          </a:r>
          <a:r>
            <a:rPr lang="en-US" sz="900" b="1" dirty="0" smtClean="0"/>
            <a:t> kogs </a:t>
          </a:r>
          <a:r>
            <a:rPr lang="en-US" sz="900" b="1" dirty="0"/>
            <a:t>Wk </a:t>
          </a:r>
          <a:r>
            <a:rPr lang="en-US" sz="900" b="1" dirty="0" smtClean="0"/>
            <a:t>1    </a:t>
          </a:r>
          <a:r>
            <a:rPr lang="en-US" sz="900" b="1" dirty="0"/>
            <a:t>= 0</a:t>
          </a:r>
        </a:p>
      </dgm:t>
    </dgm:pt>
    <dgm:pt modelId="{878D3159-4D9C-4C49-A323-3AAF1ECCFB32}" type="parTrans" cxnId="{4AD02391-DAE0-44C2-AA52-E8F0EC736C62}">
      <dgm:prSet/>
      <dgm:spPr/>
      <dgm:t>
        <a:bodyPr/>
        <a:lstStyle/>
        <a:p>
          <a:endParaRPr lang="en-US"/>
        </a:p>
      </dgm:t>
    </dgm:pt>
    <dgm:pt modelId="{45EE0AD4-78CC-41A6-8CA4-A4F765115416}" type="sibTrans" cxnId="{4AD02391-DAE0-44C2-AA52-E8F0EC736C62}">
      <dgm:prSet/>
      <dgm:spPr/>
      <dgm:t>
        <a:bodyPr/>
        <a:lstStyle/>
        <a:p>
          <a:endParaRPr lang="en-US"/>
        </a:p>
      </dgm:t>
    </dgm:pt>
    <dgm:pt modelId="{B9DC0439-159F-4823-90BE-65618B37E3D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/>
            <a:t>Avg. GPA = 1.94</a:t>
          </a:r>
        </a:p>
        <a:p>
          <a:r>
            <a:rPr lang="en-US" sz="1100" b="1" dirty="0"/>
            <a:t>N = 25</a:t>
          </a:r>
        </a:p>
      </dgm:t>
    </dgm:pt>
    <dgm:pt modelId="{3FBF195F-09FD-4BD6-875A-AC3264B584F9}" type="parTrans" cxnId="{D5BD96A2-E13F-4463-AB4A-CC3F820775C8}">
      <dgm:prSet/>
      <dgm:spPr/>
      <dgm:t>
        <a:bodyPr/>
        <a:lstStyle/>
        <a:p>
          <a:endParaRPr lang="en-US"/>
        </a:p>
      </dgm:t>
    </dgm:pt>
    <dgm:pt modelId="{4A4BA14E-B919-4778-8B9A-E2D64D2AB790}" type="sibTrans" cxnId="{D5BD96A2-E13F-4463-AB4A-CC3F820775C8}">
      <dgm:prSet/>
      <dgm:spPr/>
      <dgm:t>
        <a:bodyPr/>
        <a:lstStyle/>
        <a:p>
          <a:endParaRPr lang="en-US"/>
        </a:p>
      </dgm:t>
    </dgm:pt>
    <dgm:pt modelId="{817028A7-0895-4323-BF15-74EC295F153B}">
      <dgm:prSet phldrT="[Text]" custT="1"/>
      <dgm:spPr/>
      <dgm:t>
        <a:bodyPr/>
        <a:lstStyle/>
        <a:p>
          <a:r>
            <a:rPr lang="en-US" sz="900" b="1" dirty="0" smtClean="0"/>
            <a:t>Logs </a:t>
          </a:r>
          <a:r>
            <a:rPr lang="en-US" sz="900" b="1" dirty="0"/>
            <a:t>per STEM </a:t>
          </a:r>
          <a:r>
            <a:rPr lang="en-US" sz="900" b="1" dirty="0" err="1"/>
            <a:t>crs</a:t>
          </a:r>
          <a:r>
            <a:rPr lang="en-US" sz="900" b="1" dirty="0"/>
            <a:t>. </a:t>
          </a:r>
          <a:r>
            <a:rPr lang="en-US" sz="900" b="1" dirty="0" err="1"/>
            <a:t>wk</a:t>
          </a:r>
          <a:r>
            <a:rPr lang="en-US" sz="900" b="1" dirty="0"/>
            <a:t> 2-6 &lt; 5.3</a:t>
          </a:r>
        </a:p>
      </dgm:t>
    </dgm:pt>
    <dgm:pt modelId="{823F7C87-983E-4D30-B4D6-BC1C7E721A94}" type="parTrans" cxnId="{0256A0E8-03B9-481C-AFDC-F742DEBF7E18}">
      <dgm:prSet/>
      <dgm:spPr/>
      <dgm:t>
        <a:bodyPr/>
        <a:lstStyle/>
        <a:p>
          <a:endParaRPr lang="en-US"/>
        </a:p>
      </dgm:t>
    </dgm:pt>
    <dgm:pt modelId="{D0E1E4B5-C9B6-4522-A746-72E45D28747C}" type="sibTrans" cxnId="{0256A0E8-03B9-481C-AFDC-F742DEBF7E18}">
      <dgm:prSet/>
      <dgm:spPr/>
      <dgm:t>
        <a:bodyPr/>
        <a:lstStyle/>
        <a:p>
          <a:endParaRPr lang="en-US"/>
        </a:p>
      </dgm:t>
    </dgm:pt>
    <dgm:pt modelId="{EDCA6955-AEDF-4AE6-A101-C788B65BC89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/>
            <a:t>Avg. GPA = 1.59</a:t>
          </a:r>
        </a:p>
        <a:p>
          <a:r>
            <a:rPr lang="en-US" sz="1100" b="1" dirty="0"/>
            <a:t>N = 13</a:t>
          </a:r>
        </a:p>
      </dgm:t>
    </dgm:pt>
    <dgm:pt modelId="{ACC68AD2-0796-40BF-8F8A-2E915A771D31}" type="parTrans" cxnId="{E9C5F5BC-5B87-4C74-AFB0-5440780A4E2B}">
      <dgm:prSet/>
      <dgm:spPr/>
      <dgm:t>
        <a:bodyPr/>
        <a:lstStyle/>
        <a:p>
          <a:endParaRPr lang="en-US"/>
        </a:p>
      </dgm:t>
    </dgm:pt>
    <dgm:pt modelId="{B403171F-1EF7-4F31-8D2C-9EDD334D169C}" type="sibTrans" cxnId="{E9C5F5BC-5B87-4C74-AFB0-5440780A4E2B}">
      <dgm:prSet/>
      <dgm:spPr/>
      <dgm:t>
        <a:bodyPr/>
        <a:lstStyle/>
        <a:p>
          <a:endParaRPr lang="en-US"/>
        </a:p>
      </dgm:t>
    </dgm:pt>
    <dgm:pt modelId="{33D383D0-1AA1-42F3-8624-FCFA771C095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Avg. HS SAT CR &gt;570</a:t>
          </a:r>
        </a:p>
      </dgm:t>
    </dgm:pt>
    <dgm:pt modelId="{B9429853-B452-4DDC-BCA8-C7634A60BED5}" type="sibTrans" cxnId="{27BC5B56-122B-4A91-8C7B-AE8097C9FF22}">
      <dgm:prSet/>
      <dgm:spPr/>
      <dgm:t>
        <a:bodyPr/>
        <a:lstStyle/>
        <a:p>
          <a:endParaRPr lang="en-US"/>
        </a:p>
      </dgm:t>
    </dgm:pt>
    <dgm:pt modelId="{448B0C88-496B-4E75-B2F1-CC0D61B29BB3}" type="parTrans" cxnId="{27BC5B56-122B-4A91-8C7B-AE8097C9FF22}">
      <dgm:prSet/>
      <dgm:spPr/>
      <dgm:t>
        <a:bodyPr/>
        <a:lstStyle/>
        <a:p>
          <a:endParaRPr lang="en-US"/>
        </a:p>
      </dgm:t>
    </dgm:pt>
    <dgm:pt modelId="{D61C2F1E-8579-4738-9879-9F249C099E75}">
      <dgm:prSet custT="1"/>
      <dgm:spPr>
        <a:solidFill>
          <a:srgbClr val="FF9933"/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2.94   </a:t>
          </a:r>
        </a:p>
        <a:p>
          <a:r>
            <a:rPr lang="en-US" sz="1000" b="1" dirty="0" smtClean="0"/>
            <a:t>N </a:t>
          </a:r>
          <a:r>
            <a:rPr lang="en-US" sz="1000" b="1" dirty="0"/>
            <a:t>= 371</a:t>
          </a:r>
        </a:p>
      </dgm:t>
    </dgm:pt>
    <dgm:pt modelId="{678CCE59-B3AB-46B3-9BE9-90B5ABEA6B4D}" type="parTrans" cxnId="{786F2F89-8633-4D52-B250-269918E91C94}">
      <dgm:prSet/>
      <dgm:spPr/>
      <dgm:t>
        <a:bodyPr/>
        <a:lstStyle/>
        <a:p>
          <a:endParaRPr lang="en-US"/>
        </a:p>
      </dgm:t>
    </dgm:pt>
    <dgm:pt modelId="{89BD02D8-2069-4068-B5D5-FE9E8D2047EE}" type="sibTrans" cxnId="{786F2F89-8633-4D52-B250-269918E91C94}">
      <dgm:prSet/>
      <dgm:spPr/>
      <dgm:t>
        <a:bodyPr/>
        <a:lstStyle/>
        <a:p>
          <a:endParaRPr lang="en-US"/>
        </a:p>
      </dgm:t>
    </dgm:pt>
    <dgm:pt modelId="{F80CA39E-C58D-40AF-A79A-76E79A9C90A8}">
      <dgm:prSet phldrT="[Text]" custT="1"/>
      <dgm:spPr/>
      <dgm:t>
        <a:bodyPr/>
        <a:lstStyle/>
        <a:p>
          <a:r>
            <a:rPr lang="en-US" sz="1600" b="1" dirty="0" smtClean="0"/>
            <a:t>LMS </a:t>
          </a:r>
          <a:r>
            <a:rPr lang="en-US" sz="1600" b="1" dirty="0"/>
            <a:t>logins per non-STEM </a:t>
          </a:r>
          <a:r>
            <a:rPr lang="en-US" sz="1600" b="1" dirty="0" err="1"/>
            <a:t>crs</a:t>
          </a:r>
          <a:r>
            <a:rPr lang="en-US" sz="1600" b="1" dirty="0"/>
            <a:t>, </a:t>
          </a:r>
          <a:r>
            <a:rPr lang="en-US" sz="1600" b="1" dirty="0" smtClean="0"/>
            <a:t>wks </a:t>
          </a:r>
          <a:r>
            <a:rPr lang="en-US" sz="1600" b="1" dirty="0"/>
            <a:t>2-6&lt;11.3</a:t>
          </a:r>
        </a:p>
      </dgm:t>
    </dgm:pt>
    <dgm:pt modelId="{8457DD14-B6AC-4F99-93AF-DE7D187B019F}" type="sibTrans" cxnId="{712E44E1-6396-4EAF-BAD9-E62C984B5EAE}">
      <dgm:prSet/>
      <dgm:spPr/>
      <dgm:t>
        <a:bodyPr/>
        <a:lstStyle/>
        <a:p>
          <a:endParaRPr lang="en-US"/>
        </a:p>
      </dgm:t>
    </dgm:pt>
    <dgm:pt modelId="{9443F2AD-2428-402F-BE6D-43E3649CE0D3}" type="parTrans" cxnId="{712E44E1-6396-4EAF-BAD9-E62C984B5EAE}">
      <dgm:prSet/>
      <dgm:spPr/>
      <dgm:t>
        <a:bodyPr/>
        <a:lstStyle/>
        <a:p>
          <a:endParaRPr lang="en-US"/>
        </a:p>
      </dgm:t>
    </dgm:pt>
    <dgm:pt modelId="{FA376EDF-CB55-447F-8A96-EBEFD9EB70F8}">
      <dgm:prSet custT="1"/>
      <dgm:spPr/>
      <dgm:t>
        <a:bodyPr/>
        <a:lstStyle/>
        <a:p>
          <a:r>
            <a:rPr lang="en-US" sz="900" b="1" dirty="0" smtClean="0"/>
            <a:t>Non-STEM </a:t>
          </a:r>
          <a:r>
            <a:rPr lang="en-US" sz="900" b="1" dirty="0" err="1" smtClean="0"/>
            <a:t>crs</a:t>
          </a:r>
          <a:r>
            <a:rPr lang="en-US" sz="900" b="1" dirty="0" smtClean="0"/>
            <a:t> logins &lt;</a:t>
          </a:r>
          <a:r>
            <a:rPr lang="en-US" sz="900" b="1" dirty="0"/>
            <a:t>3</a:t>
          </a:r>
        </a:p>
      </dgm:t>
    </dgm:pt>
    <dgm:pt modelId="{A90072EA-452F-4D8F-960A-B6F2F160ED15}" type="parTrans" cxnId="{CE8CB572-CDB1-4616-8AC8-FDED9063F560}">
      <dgm:prSet/>
      <dgm:spPr/>
      <dgm:t>
        <a:bodyPr/>
        <a:lstStyle/>
        <a:p>
          <a:endParaRPr lang="en-US"/>
        </a:p>
      </dgm:t>
    </dgm:pt>
    <dgm:pt modelId="{3B996798-D245-4047-859C-46172FD0D726}" type="sibTrans" cxnId="{CE8CB572-CDB1-4616-8AC8-FDED9063F560}">
      <dgm:prSet/>
      <dgm:spPr/>
      <dgm:t>
        <a:bodyPr/>
        <a:lstStyle/>
        <a:p>
          <a:endParaRPr lang="en-US"/>
        </a:p>
      </dgm:t>
    </dgm:pt>
    <dgm:pt modelId="{538E5C94-8F71-480E-83D8-A72F7CAAA1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Avg. HS SAT CR &gt;=540</a:t>
          </a:r>
        </a:p>
      </dgm:t>
    </dgm:pt>
    <dgm:pt modelId="{D4884733-9E85-4A07-BA3F-8A402846113C}" type="parTrans" cxnId="{365E9C74-06A0-4776-B902-D0A4D74FF865}">
      <dgm:prSet/>
      <dgm:spPr/>
      <dgm:t>
        <a:bodyPr/>
        <a:lstStyle/>
        <a:p>
          <a:endParaRPr lang="en-US"/>
        </a:p>
      </dgm:t>
    </dgm:pt>
    <dgm:pt modelId="{E5BF8268-F1FB-4026-8C88-0F325357F841}" type="sibTrans" cxnId="{365E9C74-06A0-4776-B902-D0A4D74FF865}">
      <dgm:prSet/>
      <dgm:spPr/>
      <dgm:t>
        <a:bodyPr/>
        <a:lstStyle/>
        <a:p>
          <a:endParaRPr lang="en-US"/>
        </a:p>
      </dgm:t>
    </dgm:pt>
    <dgm:pt modelId="{70229C20-FFCE-443B-BBD5-06D233C54880}" type="pres">
      <dgm:prSet presAssocID="{0EDFD346-BDB9-4589-B862-DE466F074F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FB9F6B-7A96-4A46-804F-709BE291ED60}" type="pres">
      <dgm:prSet presAssocID="{30C7A8FB-7724-45A1-B57A-9D9921AFDB0F}" presName="vertOne" presStyleCnt="0"/>
      <dgm:spPr/>
      <dgm:t>
        <a:bodyPr/>
        <a:lstStyle/>
        <a:p>
          <a:endParaRPr lang="en-US"/>
        </a:p>
      </dgm:t>
    </dgm:pt>
    <dgm:pt modelId="{A626C52E-5719-4416-924F-9AE4BF5E93DA}" type="pres">
      <dgm:prSet presAssocID="{30C7A8FB-7724-45A1-B57A-9D9921AFDB0F}" presName="txOne" presStyleLbl="node0" presStyleIdx="0" presStyleCnt="1" custScaleY="78855" custLinFactNeighborX="10" custLinFactNeighborY="44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5A62F-B7D5-434B-B6FC-DF64207380D2}" type="pres">
      <dgm:prSet presAssocID="{30C7A8FB-7724-45A1-B57A-9D9921AFDB0F}" presName="parTransOne" presStyleCnt="0"/>
      <dgm:spPr/>
      <dgm:t>
        <a:bodyPr/>
        <a:lstStyle/>
        <a:p>
          <a:endParaRPr lang="en-US"/>
        </a:p>
      </dgm:t>
    </dgm:pt>
    <dgm:pt modelId="{F34EA8F7-0774-44F7-AEF0-2B9AADCAAB8E}" type="pres">
      <dgm:prSet presAssocID="{30C7A8FB-7724-45A1-B57A-9D9921AFDB0F}" presName="horzOne" presStyleCnt="0"/>
      <dgm:spPr/>
      <dgm:t>
        <a:bodyPr/>
        <a:lstStyle/>
        <a:p>
          <a:endParaRPr lang="en-US"/>
        </a:p>
      </dgm:t>
    </dgm:pt>
    <dgm:pt modelId="{EBAF8555-47C5-42A8-A46E-D0F1CED9CB0E}" type="pres">
      <dgm:prSet presAssocID="{15A17C6B-54AB-4D0D-978C-54CE6C92E53F}" presName="vertTwo" presStyleCnt="0"/>
      <dgm:spPr/>
      <dgm:t>
        <a:bodyPr/>
        <a:lstStyle/>
        <a:p>
          <a:endParaRPr lang="en-US"/>
        </a:p>
      </dgm:t>
    </dgm:pt>
    <dgm:pt modelId="{7C1783AB-B1C9-4520-8E00-4EA0AB477601}" type="pres">
      <dgm:prSet presAssocID="{15A17C6B-54AB-4D0D-978C-54CE6C92E53F}" presName="txTwo" presStyleLbl="node2" presStyleIdx="0" presStyleCnt="2" custScaleY="63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47E69-02F0-42D2-B9A1-43F90F6B53CB}" type="pres">
      <dgm:prSet presAssocID="{15A17C6B-54AB-4D0D-978C-54CE6C92E53F}" presName="parTransTwo" presStyleCnt="0"/>
      <dgm:spPr/>
      <dgm:t>
        <a:bodyPr/>
        <a:lstStyle/>
        <a:p>
          <a:endParaRPr lang="en-US"/>
        </a:p>
      </dgm:t>
    </dgm:pt>
    <dgm:pt modelId="{44C5F16E-A010-45BE-B785-7E34A147BC7C}" type="pres">
      <dgm:prSet presAssocID="{15A17C6B-54AB-4D0D-978C-54CE6C92E53F}" presName="horzTwo" presStyleCnt="0"/>
      <dgm:spPr/>
      <dgm:t>
        <a:bodyPr/>
        <a:lstStyle/>
        <a:p>
          <a:endParaRPr lang="en-US"/>
        </a:p>
      </dgm:t>
    </dgm:pt>
    <dgm:pt modelId="{30DB8F34-13B1-4F6A-809B-FD703598C938}" type="pres">
      <dgm:prSet presAssocID="{33D383D0-1AA1-42F3-8624-FCFA771C095F}" presName="vertThree" presStyleCnt="0"/>
      <dgm:spPr/>
      <dgm:t>
        <a:bodyPr/>
        <a:lstStyle/>
        <a:p>
          <a:endParaRPr lang="en-US"/>
        </a:p>
      </dgm:t>
    </dgm:pt>
    <dgm:pt modelId="{C0165D2C-5643-48A5-BCE5-6D0D1F6EF11B}" type="pres">
      <dgm:prSet presAssocID="{33D383D0-1AA1-42F3-8624-FCFA771C095F}" presName="txThree" presStyleLbl="node3" presStyleIdx="0" presStyleCnt="4" custScaleY="70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C03E8-4A54-4303-A12E-ACC05C9693D3}" type="pres">
      <dgm:prSet presAssocID="{33D383D0-1AA1-42F3-8624-FCFA771C095F}" presName="parTransThree" presStyleCnt="0"/>
      <dgm:spPr/>
      <dgm:t>
        <a:bodyPr/>
        <a:lstStyle/>
        <a:p>
          <a:endParaRPr lang="en-US"/>
        </a:p>
      </dgm:t>
    </dgm:pt>
    <dgm:pt modelId="{CC4A3A40-44AF-4E15-8010-ED446C6771AD}" type="pres">
      <dgm:prSet presAssocID="{33D383D0-1AA1-42F3-8624-FCFA771C095F}" presName="horzThree" presStyleCnt="0"/>
      <dgm:spPr/>
      <dgm:t>
        <a:bodyPr/>
        <a:lstStyle/>
        <a:p>
          <a:endParaRPr lang="en-US"/>
        </a:p>
      </dgm:t>
    </dgm:pt>
    <dgm:pt modelId="{ED55B7B1-3D8F-487D-B5F2-1080446B17B8}" type="pres">
      <dgm:prSet presAssocID="{84F8C2E1-F155-45C1-A50E-3579E92D38B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C5506-DB43-4C37-8297-02DDEAFB3866}" type="pres">
      <dgm:prSet presAssocID="{84F8C2E1-F155-45C1-A50E-3579E92D38B2}" presName="txFour" presStyleLbl="node4" presStyleIdx="0" presStyleCnt="37" custScaleY="9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CAFC4-F66F-4DD2-8EF6-6FEAF876AFE0}" type="pres">
      <dgm:prSet presAssocID="{84F8C2E1-F155-45C1-A50E-3579E92D38B2}" presName="parTransFour" presStyleCnt="0"/>
      <dgm:spPr/>
      <dgm:t>
        <a:bodyPr/>
        <a:lstStyle/>
        <a:p>
          <a:endParaRPr lang="en-US"/>
        </a:p>
      </dgm:t>
    </dgm:pt>
    <dgm:pt modelId="{55BA78CF-1CDE-45AE-88DA-5ED580B78545}" type="pres">
      <dgm:prSet presAssocID="{84F8C2E1-F155-45C1-A50E-3579E92D38B2}" presName="horzFour" presStyleCnt="0"/>
      <dgm:spPr/>
      <dgm:t>
        <a:bodyPr/>
        <a:lstStyle/>
        <a:p>
          <a:endParaRPr lang="en-US"/>
        </a:p>
      </dgm:t>
    </dgm:pt>
    <dgm:pt modelId="{F8F1B078-E998-43B1-9672-C426130B7605}" type="pres">
      <dgm:prSet presAssocID="{219573F9-BA47-4308-9C4F-A4BF51962F7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D472A-191B-43B2-B10B-3D5D5220BE43}" type="pres">
      <dgm:prSet presAssocID="{219573F9-BA47-4308-9C4F-A4BF51962F75}" presName="txFour" presStyleLbl="node4" presStyleIdx="1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C75B0-D7AA-4592-A57F-8911965A1C3C}" type="pres">
      <dgm:prSet presAssocID="{219573F9-BA47-4308-9C4F-A4BF51962F75}" presName="parTransFour" presStyleCnt="0"/>
      <dgm:spPr/>
      <dgm:t>
        <a:bodyPr/>
        <a:lstStyle/>
        <a:p>
          <a:endParaRPr lang="en-US"/>
        </a:p>
      </dgm:t>
    </dgm:pt>
    <dgm:pt modelId="{81A85858-851B-477A-85B1-926665998F52}" type="pres">
      <dgm:prSet presAssocID="{219573F9-BA47-4308-9C4F-A4BF51962F75}" presName="horzFour" presStyleCnt="0"/>
      <dgm:spPr/>
      <dgm:t>
        <a:bodyPr/>
        <a:lstStyle/>
        <a:p>
          <a:endParaRPr lang="en-US"/>
        </a:p>
      </dgm:t>
    </dgm:pt>
    <dgm:pt modelId="{3A26056A-56CD-49F5-AD24-FCC488CEEE25}" type="pres">
      <dgm:prSet presAssocID="{B4F11025-3FCD-4F8D-9805-F4BC1FB185B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BB0D47-88E9-4D77-BA5A-191886D73670}" type="pres">
      <dgm:prSet presAssocID="{B4F11025-3FCD-4F8D-9805-F4BC1FB185BD}" presName="txFour" presStyleLbl="node4" presStyleIdx="2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1861F5-EBF9-4301-BD98-A4F4B6E0479A}" type="pres">
      <dgm:prSet presAssocID="{B4F11025-3FCD-4F8D-9805-F4BC1FB185BD}" presName="horzFour" presStyleCnt="0"/>
      <dgm:spPr/>
      <dgm:t>
        <a:bodyPr/>
        <a:lstStyle/>
        <a:p>
          <a:endParaRPr lang="en-US"/>
        </a:p>
      </dgm:t>
    </dgm:pt>
    <dgm:pt modelId="{E3C28A19-E5DF-4095-8E22-E9D26E13D009}" type="pres">
      <dgm:prSet presAssocID="{0919E210-9662-47D9-89AB-C6554C3C97B9}" presName="sibSpaceFour" presStyleCnt="0"/>
      <dgm:spPr/>
      <dgm:t>
        <a:bodyPr/>
        <a:lstStyle/>
        <a:p>
          <a:endParaRPr lang="en-US"/>
        </a:p>
      </dgm:t>
    </dgm:pt>
    <dgm:pt modelId="{E6B0F0F5-EF6C-47EF-A5EA-35AE2E03E88E}" type="pres">
      <dgm:prSet presAssocID="{866EA874-E739-4E0E-8EC2-2BB72D920C5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D5936-BC01-42EB-8489-5AA79DC80862}" type="pres">
      <dgm:prSet presAssocID="{866EA874-E739-4E0E-8EC2-2BB72D920C55}" presName="txFour" presStyleLbl="node4" presStyleIdx="3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98B493-E7EF-41AE-A875-F172F3A4DDE8}" type="pres">
      <dgm:prSet presAssocID="{866EA874-E739-4E0E-8EC2-2BB72D920C55}" presName="parTransFour" presStyleCnt="0"/>
      <dgm:spPr/>
      <dgm:t>
        <a:bodyPr/>
        <a:lstStyle/>
        <a:p>
          <a:endParaRPr lang="en-US"/>
        </a:p>
      </dgm:t>
    </dgm:pt>
    <dgm:pt modelId="{67763555-BE32-4CE2-8FC0-3D42E71DCFE8}" type="pres">
      <dgm:prSet presAssocID="{866EA874-E739-4E0E-8EC2-2BB72D920C55}" presName="horzFour" presStyleCnt="0"/>
      <dgm:spPr/>
      <dgm:t>
        <a:bodyPr/>
        <a:lstStyle/>
        <a:p>
          <a:endParaRPr lang="en-US"/>
        </a:p>
      </dgm:t>
    </dgm:pt>
    <dgm:pt modelId="{FC7FD959-A96B-47BC-B9C7-3E6210828FE5}" type="pres">
      <dgm:prSet presAssocID="{B621F87C-8425-436E-A4F8-DA86CBD8582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C48BB-2A13-4DC4-9CDC-A4DA496DF4E2}" type="pres">
      <dgm:prSet presAssocID="{B621F87C-8425-436E-A4F8-DA86CBD85827}" presName="txFour" presStyleLbl="node4" presStyleIdx="4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DCBFFC-B750-4A77-BC5B-476BF06C8D02}" type="pres">
      <dgm:prSet presAssocID="{B621F87C-8425-436E-A4F8-DA86CBD85827}" presName="horzFour" presStyleCnt="0"/>
      <dgm:spPr/>
      <dgm:t>
        <a:bodyPr/>
        <a:lstStyle/>
        <a:p>
          <a:endParaRPr lang="en-US"/>
        </a:p>
      </dgm:t>
    </dgm:pt>
    <dgm:pt modelId="{40DB42B3-3B1D-4CF4-9E25-A1DFE6210987}" type="pres">
      <dgm:prSet presAssocID="{6C58C643-BA49-4DB9-A5BF-56AAEB1FBB68}" presName="sibSpaceFour" presStyleCnt="0"/>
      <dgm:spPr/>
      <dgm:t>
        <a:bodyPr/>
        <a:lstStyle/>
        <a:p>
          <a:endParaRPr lang="en-US"/>
        </a:p>
      </dgm:t>
    </dgm:pt>
    <dgm:pt modelId="{6F81D19D-1882-4CAF-85CD-90BDED48438F}" type="pres">
      <dgm:prSet presAssocID="{BBBCDCD4-1831-4BA9-A4B3-7C83B6FE355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E5E12-8206-4110-A96C-B0B931B32B9C}" type="pres">
      <dgm:prSet presAssocID="{BBBCDCD4-1831-4BA9-A4B3-7C83B6FE3551}" presName="txFour" presStyleLbl="node4" presStyleIdx="5" presStyleCnt="37" custScaleY="9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712FA-8F77-4C50-893F-E90A35387009}" type="pres">
      <dgm:prSet presAssocID="{BBBCDCD4-1831-4BA9-A4B3-7C83B6FE3551}" presName="parTransFour" presStyleCnt="0"/>
      <dgm:spPr/>
      <dgm:t>
        <a:bodyPr/>
        <a:lstStyle/>
        <a:p>
          <a:endParaRPr lang="en-US"/>
        </a:p>
      </dgm:t>
    </dgm:pt>
    <dgm:pt modelId="{585947EC-9DE9-49A9-A3D9-731012FB6300}" type="pres">
      <dgm:prSet presAssocID="{BBBCDCD4-1831-4BA9-A4B3-7C83B6FE3551}" presName="horzFour" presStyleCnt="0"/>
      <dgm:spPr/>
      <dgm:t>
        <a:bodyPr/>
        <a:lstStyle/>
        <a:p>
          <a:endParaRPr lang="en-US"/>
        </a:p>
      </dgm:t>
    </dgm:pt>
    <dgm:pt modelId="{6B930E9F-6518-44C6-9F90-7B85CC0277FD}" type="pres">
      <dgm:prSet presAssocID="{1EDA946E-DDA5-4AD5-9EA4-8F9650AA41C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41D6B-EA6E-4930-8371-3FA1EEAB8A2E}" type="pres">
      <dgm:prSet presAssocID="{1EDA946E-DDA5-4AD5-9EA4-8F9650AA41C5}" presName="txFour" presStyleLbl="node4" presStyleIdx="6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3B62D-01C8-43B6-A70E-D2CA91FBBEDF}" type="pres">
      <dgm:prSet presAssocID="{1EDA946E-DDA5-4AD5-9EA4-8F9650AA41C5}" presName="parTransFour" presStyleCnt="0"/>
      <dgm:spPr/>
      <dgm:t>
        <a:bodyPr/>
        <a:lstStyle/>
        <a:p>
          <a:endParaRPr lang="en-US"/>
        </a:p>
      </dgm:t>
    </dgm:pt>
    <dgm:pt modelId="{456F6BB1-484A-4A47-AF6F-0B3CE94DDE19}" type="pres">
      <dgm:prSet presAssocID="{1EDA946E-DDA5-4AD5-9EA4-8F9650AA41C5}" presName="horzFour" presStyleCnt="0"/>
      <dgm:spPr/>
      <dgm:t>
        <a:bodyPr/>
        <a:lstStyle/>
        <a:p>
          <a:endParaRPr lang="en-US"/>
        </a:p>
      </dgm:t>
    </dgm:pt>
    <dgm:pt modelId="{D4F48101-CD31-4A36-8342-D58273650CF9}" type="pres">
      <dgm:prSet presAssocID="{6FEE9D66-7821-4422-8932-4479691B98D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99B6CE-8B90-46B3-B264-4962DF41BEB7}" type="pres">
      <dgm:prSet presAssocID="{6FEE9D66-7821-4422-8932-4479691B98DC}" presName="txFour" presStyleLbl="node4" presStyleIdx="7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87A66-3862-4F92-B7BE-1BCF61C653E7}" type="pres">
      <dgm:prSet presAssocID="{6FEE9D66-7821-4422-8932-4479691B98DC}" presName="horzFour" presStyleCnt="0"/>
      <dgm:spPr/>
      <dgm:t>
        <a:bodyPr/>
        <a:lstStyle/>
        <a:p>
          <a:endParaRPr lang="en-US"/>
        </a:p>
      </dgm:t>
    </dgm:pt>
    <dgm:pt modelId="{3B130C47-CF67-42B0-B84A-1897168620A4}" type="pres">
      <dgm:prSet presAssocID="{49327138-291D-4339-93E9-F72D880CF541}" presName="sibSpaceFour" presStyleCnt="0"/>
      <dgm:spPr/>
      <dgm:t>
        <a:bodyPr/>
        <a:lstStyle/>
        <a:p>
          <a:endParaRPr lang="en-US"/>
        </a:p>
      </dgm:t>
    </dgm:pt>
    <dgm:pt modelId="{2C0DDCFD-6050-4DB6-9FE4-0C2BA4A0800F}" type="pres">
      <dgm:prSet presAssocID="{EB3C290D-730E-420B-B30F-917AF0BC7D0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B0E669-0B97-45BC-BB76-140476E5F9EF}" type="pres">
      <dgm:prSet presAssocID="{EB3C290D-730E-420B-B30F-917AF0BC7D02}" presName="txFour" presStyleLbl="node4" presStyleIdx="8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9F424E-645B-4BBD-815D-AE573CEAFC39}" type="pres">
      <dgm:prSet presAssocID="{EB3C290D-730E-420B-B30F-917AF0BC7D02}" presName="parTransFour" presStyleCnt="0"/>
      <dgm:spPr/>
      <dgm:t>
        <a:bodyPr/>
        <a:lstStyle/>
        <a:p>
          <a:endParaRPr lang="en-US"/>
        </a:p>
      </dgm:t>
    </dgm:pt>
    <dgm:pt modelId="{AC2EB955-D211-4F20-A764-2EF74488533C}" type="pres">
      <dgm:prSet presAssocID="{EB3C290D-730E-420B-B30F-917AF0BC7D02}" presName="horzFour" presStyleCnt="0"/>
      <dgm:spPr/>
      <dgm:t>
        <a:bodyPr/>
        <a:lstStyle/>
        <a:p>
          <a:endParaRPr lang="en-US"/>
        </a:p>
      </dgm:t>
    </dgm:pt>
    <dgm:pt modelId="{1A560BF0-0527-4278-A2D7-5671BDC01F1D}" type="pres">
      <dgm:prSet presAssocID="{704D0102-9668-4C3F-B33F-B9534CA197B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C834E-3267-4C23-99D0-5A3834C04CFE}" type="pres">
      <dgm:prSet presAssocID="{704D0102-9668-4C3F-B33F-B9534CA197BA}" presName="txFour" presStyleLbl="node4" presStyleIdx="9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A317E-60D9-4C58-ABAE-5B57C4C3E9BD}" type="pres">
      <dgm:prSet presAssocID="{704D0102-9668-4C3F-B33F-B9534CA197BA}" presName="horzFour" presStyleCnt="0"/>
      <dgm:spPr/>
      <dgm:t>
        <a:bodyPr/>
        <a:lstStyle/>
        <a:p>
          <a:endParaRPr lang="en-US"/>
        </a:p>
      </dgm:t>
    </dgm:pt>
    <dgm:pt modelId="{853C0FED-119A-42C0-827C-EE4D8615521B}" type="pres">
      <dgm:prSet presAssocID="{B9429853-B452-4DDC-BCA8-C7634A60BED5}" presName="sibSpaceThree" presStyleCnt="0"/>
      <dgm:spPr/>
      <dgm:t>
        <a:bodyPr/>
        <a:lstStyle/>
        <a:p>
          <a:endParaRPr lang="en-US"/>
        </a:p>
      </dgm:t>
    </dgm:pt>
    <dgm:pt modelId="{69548470-0CC4-4756-A2F6-AC4B5080298B}" type="pres">
      <dgm:prSet presAssocID="{079E376F-133C-4E1A-BFDC-7EE022FC9E95}" presName="vertThree" presStyleCnt="0"/>
      <dgm:spPr/>
      <dgm:t>
        <a:bodyPr/>
        <a:lstStyle/>
        <a:p>
          <a:endParaRPr lang="en-US"/>
        </a:p>
      </dgm:t>
    </dgm:pt>
    <dgm:pt modelId="{1ECF1E96-B17C-4C73-92C4-924BDD5F12B5}" type="pres">
      <dgm:prSet presAssocID="{079E376F-133C-4E1A-BFDC-7EE022FC9E95}" presName="txThree" presStyleLbl="node3" presStyleIdx="1" presStyleCnt="4" custScaleY="70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F1BF0-89A9-4D05-BA8B-02623FFAA3F3}" type="pres">
      <dgm:prSet presAssocID="{079E376F-133C-4E1A-BFDC-7EE022FC9E95}" presName="parTransThree" presStyleCnt="0"/>
      <dgm:spPr/>
      <dgm:t>
        <a:bodyPr/>
        <a:lstStyle/>
        <a:p>
          <a:endParaRPr lang="en-US"/>
        </a:p>
      </dgm:t>
    </dgm:pt>
    <dgm:pt modelId="{473F4032-14EA-4A4B-B085-604FFA9D0073}" type="pres">
      <dgm:prSet presAssocID="{079E376F-133C-4E1A-BFDC-7EE022FC9E95}" presName="horzThree" presStyleCnt="0"/>
      <dgm:spPr/>
      <dgm:t>
        <a:bodyPr/>
        <a:lstStyle/>
        <a:p>
          <a:endParaRPr lang="en-US"/>
        </a:p>
      </dgm:t>
    </dgm:pt>
    <dgm:pt modelId="{AEAA16AC-A561-4B0F-B250-AA40BD76159D}" type="pres">
      <dgm:prSet presAssocID="{C9F4EF32-F680-452A-B505-4677B735ECEE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22E33A-02AF-4310-B305-13DF13C25031}" type="pres">
      <dgm:prSet presAssocID="{C9F4EF32-F680-452A-B505-4677B735ECEE}" presName="txFour" presStyleLbl="node4" presStyleIdx="10" presStyleCnt="37" custScaleY="9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91B40-0192-40ED-9063-0B3CB6ACE218}" type="pres">
      <dgm:prSet presAssocID="{C9F4EF32-F680-452A-B505-4677B735ECEE}" presName="parTransFour" presStyleCnt="0"/>
      <dgm:spPr/>
      <dgm:t>
        <a:bodyPr/>
        <a:lstStyle/>
        <a:p>
          <a:endParaRPr lang="en-US"/>
        </a:p>
      </dgm:t>
    </dgm:pt>
    <dgm:pt modelId="{D4B41385-A2C1-4E35-807C-DB084DB21D40}" type="pres">
      <dgm:prSet presAssocID="{C9F4EF32-F680-452A-B505-4677B735ECEE}" presName="horzFour" presStyleCnt="0"/>
      <dgm:spPr/>
      <dgm:t>
        <a:bodyPr/>
        <a:lstStyle/>
        <a:p>
          <a:endParaRPr lang="en-US"/>
        </a:p>
      </dgm:t>
    </dgm:pt>
    <dgm:pt modelId="{D816D08F-BBCD-418D-987C-6EC7E4ACD5D6}" type="pres">
      <dgm:prSet presAssocID="{C795169E-BDFA-439D-8C92-31D00DFEEF8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5107A-2488-4B86-B12F-9ECB9AD48C60}" type="pres">
      <dgm:prSet presAssocID="{C795169E-BDFA-439D-8C92-31D00DFEEF81}" presName="txFour" presStyleLbl="node4" presStyleIdx="11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EAA98-3A97-4B7A-9516-87BAE987864C}" type="pres">
      <dgm:prSet presAssocID="{C795169E-BDFA-439D-8C92-31D00DFEEF81}" presName="parTransFour" presStyleCnt="0"/>
      <dgm:spPr/>
      <dgm:t>
        <a:bodyPr/>
        <a:lstStyle/>
        <a:p>
          <a:endParaRPr lang="en-US"/>
        </a:p>
      </dgm:t>
    </dgm:pt>
    <dgm:pt modelId="{243429A8-FE4B-4DB8-807A-0C4331073E06}" type="pres">
      <dgm:prSet presAssocID="{C795169E-BDFA-439D-8C92-31D00DFEEF81}" presName="horzFour" presStyleCnt="0"/>
      <dgm:spPr/>
      <dgm:t>
        <a:bodyPr/>
        <a:lstStyle/>
        <a:p>
          <a:endParaRPr lang="en-US"/>
        </a:p>
      </dgm:t>
    </dgm:pt>
    <dgm:pt modelId="{2C84C26A-64C4-4B23-BA28-B3DCF876DB3A}" type="pres">
      <dgm:prSet presAssocID="{A12A1ED7-C69A-4C94-A445-8DD2FADC5C2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415AD-7DB9-4F82-AAA5-610641091FD0}" type="pres">
      <dgm:prSet presAssocID="{A12A1ED7-C69A-4C94-A445-8DD2FADC5C27}" presName="txFour" presStyleLbl="node4" presStyleIdx="12" presStyleCnt="37" custLinFactNeighborX="-525" custLinFactNeighborY="2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69B02-B029-43E8-ADF6-80DE3B784E59}" type="pres">
      <dgm:prSet presAssocID="{A12A1ED7-C69A-4C94-A445-8DD2FADC5C27}" presName="horzFour" presStyleCnt="0"/>
      <dgm:spPr/>
      <dgm:t>
        <a:bodyPr/>
        <a:lstStyle/>
        <a:p>
          <a:endParaRPr lang="en-US"/>
        </a:p>
      </dgm:t>
    </dgm:pt>
    <dgm:pt modelId="{189B9217-78CB-49AF-8E8B-FBA75BB8F5DA}" type="pres">
      <dgm:prSet presAssocID="{37ACB371-9CA8-4962-A0DF-55403334116E}" presName="sibSpaceFour" presStyleCnt="0"/>
      <dgm:spPr/>
      <dgm:t>
        <a:bodyPr/>
        <a:lstStyle/>
        <a:p>
          <a:endParaRPr lang="en-US"/>
        </a:p>
      </dgm:t>
    </dgm:pt>
    <dgm:pt modelId="{C7D55F3A-A132-4143-BC8D-1AEEDCEC9670}" type="pres">
      <dgm:prSet presAssocID="{2C985F4E-8F92-4840-9542-CFD6EF73D7D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7B632-0DBF-4530-ABFE-FC742F404550}" type="pres">
      <dgm:prSet presAssocID="{2C985F4E-8F92-4840-9542-CFD6EF73D7D6}" presName="txFour" presStyleLbl="node4" presStyleIdx="13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6D272-ACA2-4E7C-8984-1F4190D81864}" type="pres">
      <dgm:prSet presAssocID="{2C985F4E-8F92-4840-9542-CFD6EF73D7D6}" presName="parTransFour" presStyleCnt="0"/>
      <dgm:spPr/>
      <dgm:t>
        <a:bodyPr/>
        <a:lstStyle/>
        <a:p>
          <a:endParaRPr lang="en-US"/>
        </a:p>
      </dgm:t>
    </dgm:pt>
    <dgm:pt modelId="{CACF7DA0-CA0D-41EE-8AC0-7095C80BF614}" type="pres">
      <dgm:prSet presAssocID="{2C985F4E-8F92-4840-9542-CFD6EF73D7D6}" presName="horzFour" presStyleCnt="0"/>
      <dgm:spPr/>
      <dgm:t>
        <a:bodyPr/>
        <a:lstStyle/>
        <a:p>
          <a:endParaRPr lang="en-US"/>
        </a:p>
      </dgm:t>
    </dgm:pt>
    <dgm:pt modelId="{385F5451-0E73-4ECB-AA34-D1458360B7E8}" type="pres">
      <dgm:prSet presAssocID="{369C2D84-900A-4ED1-BFCF-6699E5D9A49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DE827-3E01-4E2B-BBF9-7040DC115295}" type="pres">
      <dgm:prSet presAssocID="{369C2D84-900A-4ED1-BFCF-6699E5D9A499}" presName="txFour" presStyleLbl="node4" presStyleIdx="14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34CA7-27D8-45D9-B4F6-F5CADA6F4F0C}" type="pres">
      <dgm:prSet presAssocID="{369C2D84-900A-4ED1-BFCF-6699E5D9A499}" presName="horzFour" presStyleCnt="0"/>
      <dgm:spPr/>
      <dgm:t>
        <a:bodyPr/>
        <a:lstStyle/>
        <a:p>
          <a:endParaRPr lang="en-US"/>
        </a:p>
      </dgm:t>
    </dgm:pt>
    <dgm:pt modelId="{BBD8C0D5-9BB9-428C-A538-DC3975BAEDCD}" type="pres">
      <dgm:prSet presAssocID="{E87C33AE-02A8-4455-9D43-216E4BB4010F}" presName="sibSpaceFour" presStyleCnt="0"/>
      <dgm:spPr/>
      <dgm:t>
        <a:bodyPr/>
        <a:lstStyle/>
        <a:p>
          <a:endParaRPr lang="en-US"/>
        </a:p>
      </dgm:t>
    </dgm:pt>
    <dgm:pt modelId="{8399CEFD-0C72-4FC5-8AA5-35ED988D6E3A}" type="pres">
      <dgm:prSet presAssocID="{9F2FEC9A-D88D-4AB6-92FB-2B047DD4672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99BE3-F052-4533-AA37-1898F664EDE1}" type="pres">
      <dgm:prSet presAssocID="{9F2FEC9A-D88D-4AB6-92FB-2B047DD46727}" presName="txFour" presStyleLbl="node4" presStyleIdx="15" presStyleCnt="37" custScaleY="9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ECFF1-17F4-4906-9631-8D87CFA67538}" type="pres">
      <dgm:prSet presAssocID="{9F2FEC9A-D88D-4AB6-92FB-2B047DD46727}" presName="parTransFour" presStyleCnt="0"/>
      <dgm:spPr/>
      <dgm:t>
        <a:bodyPr/>
        <a:lstStyle/>
        <a:p>
          <a:endParaRPr lang="en-US"/>
        </a:p>
      </dgm:t>
    </dgm:pt>
    <dgm:pt modelId="{75CD6E1B-9EE8-467D-93C0-1BF44C45464F}" type="pres">
      <dgm:prSet presAssocID="{9F2FEC9A-D88D-4AB6-92FB-2B047DD46727}" presName="horzFour" presStyleCnt="0"/>
      <dgm:spPr/>
      <dgm:t>
        <a:bodyPr/>
        <a:lstStyle/>
        <a:p>
          <a:endParaRPr lang="en-US"/>
        </a:p>
      </dgm:t>
    </dgm:pt>
    <dgm:pt modelId="{86E246DB-83D9-4247-9D0D-6359E9C6358E}" type="pres">
      <dgm:prSet presAssocID="{94B4D49E-3F07-4A22-BCA9-54644536D0CF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E3C52A-1409-4F62-A431-CA04B9F28C8B}" type="pres">
      <dgm:prSet presAssocID="{94B4D49E-3F07-4A22-BCA9-54644536D0CF}" presName="txFour" presStyleLbl="node4" presStyleIdx="16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C2036A-A0A8-4927-97D2-86E89ED6E4EC}" type="pres">
      <dgm:prSet presAssocID="{94B4D49E-3F07-4A22-BCA9-54644536D0CF}" presName="parTransFour" presStyleCnt="0"/>
      <dgm:spPr/>
      <dgm:t>
        <a:bodyPr/>
        <a:lstStyle/>
        <a:p>
          <a:endParaRPr lang="en-US"/>
        </a:p>
      </dgm:t>
    </dgm:pt>
    <dgm:pt modelId="{D3D15B67-04EB-419F-8423-60AB0A46B6A4}" type="pres">
      <dgm:prSet presAssocID="{94B4D49E-3F07-4A22-BCA9-54644536D0CF}" presName="horzFour" presStyleCnt="0"/>
      <dgm:spPr/>
      <dgm:t>
        <a:bodyPr/>
        <a:lstStyle/>
        <a:p>
          <a:endParaRPr lang="en-US"/>
        </a:p>
      </dgm:t>
    </dgm:pt>
    <dgm:pt modelId="{922A08F9-D2C6-4D41-81F0-B5372B451AF7}" type="pres">
      <dgm:prSet presAssocID="{D61C2F1E-8579-4738-9879-9F249C099E7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034775-3EBB-45C7-AD14-6E42C783E2B2}" type="pres">
      <dgm:prSet presAssocID="{D61C2F1E-8579-4738-9879-9F249C099E75}" presName="txFour" presStyleLbl="node4" presStyleIdx="17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A57B65-373F-4203-8CC5-B75C056AA97E}" type="pres">
      <dgm:prSet presAssocID="{D61C2F1E-8579-4738-9879-9F249C099E75}" presName="horzFour" presStyleCnt="0"/>
      <dgm:spPr/>
      <dgm:t>
        <a:bodyPr/>
        <a:lstStyle/>
        <a:p>
          <a:endParaRPr lang="en-US"/>
        </a:p>
      </dgm:t>
    </dgm:pt>
    <dgm:pt modelId="{8B2CFDE1-C3D2-46BD-A8ED-E77B758C8541}" type="pres">
      <dgm:prSet presAssocID="{4331EA07-DD72-45AB-818A-63D57371ABA4}" presName="sibSpaceFour" presStyleCnt="0"/>
      <dgm:spPr/>
      <dgm:t>
        <a:bodyPr/>
        <a:lstStyle/>
        <a:p>
          <a:endParaRPr lang="en-US"/>
        </a:p>
      </dgm:t>
    </dgm:pt>
    <dgm:pt modelId="{5C679BD6-7270-4C14-A2EB-422721329933}" type="pres">
      <dgm:prSet presAssocID="{FA376EDF-CB55-447F-8A96-EBEFD9EB70F8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1ED24-8EA9-48A7-886D-D09ADF8BC385}" type="pres">
      <dgm:prSet presAssocID="{FA376EDF-CB55-447F-8A96-EBEFD9EB70F8}" presName="txFour" presStyleLbl="node4" presStyleIdx="18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07942-FDDC-42F7-82F3-B49EF9DBCFE2}" type="pres">
      <dgm:prSet presAssocID="{FA376EDF-CB55-447F-8A96-EBEFD9EB70F8}" presName="parTransFour" presStyleCnt="0"/>
      <dgm:spPr/>
      <dgm:t>
        <a:bodyPr/>
        <a:lstStyle/>
        <a:p>
          <a:endParaRPr lang="en-US"/>
        </a:p>
      </dgm:t>
    </dgm:pt>
    <dgm:pt modelId="{3BDD9B0E-7B5C-4C49-8544-2C8CF29CE393}" type="pres">
      <dgm:prSet presAssocID="{FA376EDF-CB55-447F-8A96-EBEFD9EB70F8}" presName="horzFour" presStyleCnt="0"/>
      <dgm:spPr/>
      <dgm:t>
        <a:bodyPr/>
        <a:lstStyle/>
        <a:p>
          <a:endParaRPr lang="en-US"/>
        </a:p>
      </dgm:t>
    </dgm:pt>
    <dgm:pt modelId="{3AF8A4A6-6737-425E-BB22-7ACCFD41AFCD}" type="pres">
      <dgm:prSet presAssocID="{3E9F9658-736F-4F79-B260-24EAE67C611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57FF8-66DA-4389-A33F-AD9E3FEDE8BD}" type="pres">
      <dgm:prSet presAssocID="{3E9F9658-736F-4F79-B260-24EAE67C6119}" presName="txFour" presStyleLbl="node4" presStyleIdx="19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89BF0-E87F-41FB-B9B8-BD2CC61D8C51}" type="pres">
      <dgm:prSet presAssocID="{3E9F9658-736F-4F79-B260-24EAE67C6119}" presName="horzFour" presStyleCnt="0"/>
      <dgm:spPr/>
      <dgm:t>
        <a:bodyPr/>
        <a:lstStyle/>
        <a:p>
          <a:endParaRPr lang="en-US"/>
        </a:p>
      </dgm:t>
    </dgm:pt>
    <dgm:pt modelId="{B58D96FC-2A93-43E7-A705-FCD1C59BC19C}" type="pres">
      <dgm:prSet presAssocID="{437B4E22-6704-4D2F-8A23-0FBDC4435BF4}" presName="sibSpaceTwo" presStyleCnt="0"/>
      <dgm:spPr/>
      <dgm:t>
        <a:bodyPr/>
        <a:lstStyle/>
        <a:p>
          <a:endParaRPr lang="en-US"/>
        </a:p>
      </dgm:t>
    </dgm:pt>
    <dgm:pt modelId="{25CDD0C9-77E7-4FD9-9CA7-758F2BE0FE22}" type="pres">
      <dgm:prSet presAssocID="{F80CA39E-C58D-40AF-A79A-76E79A9C90A8}" presName="vertTwo" presStyleCnt="0"/>
      <dgm:spPr/>
      <dgm:t>
        <a:bodyPr/>
        <a:lstStyle/>
        <a:p>
          <a:endParaRPr lang="en-US"/>
        </a:p>
      </dgm:t>
    </dgm:pt>
    <dgm:pt modelId="{0EC7DE5E-7AC3-4FF4-BC05-4F540FA0B9CD}" type="pres">
      <dgm:prSet presAssocID="{F80CA39E-C58D-40AF-A79A-76E79A9C90A8}" presName="txTwo" presStyleLbl="node2" presStyleIdx="1" presStyleCnt="2" custScaleY="63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FE2502-82E7-46FD-B0F5-C988C605EEF8}" type="pres">
      <dgm:prSet presAssocID="{F80CA39E-C58D-40AF-A79A-76E79A9C90A8}" presName="parTransTwo" presStyleCnt="0"/>
      <dgm:spPr/>
      <dgm:t>
        <a:bodyPr/>
        <a:lstStyle/>
        <a:p>
          <a:endParaRPr lang="en-US"/>
        </a:p>
      </dgm:t>
    </dgm:pt>
    <dgm:pt modelId="{0C9E155D-F81A-49D0-A12A-A7A038E6F5CB}" type="pres">
      <dgm:prSet presAssocID="{F80CA39E-C58D-40AF-A79A-76E79A9C90A8}" presName="horzTwo" presStyleCnt="0"/>
      <dgm:spPr/>
      <dgm:t>
        <a:bodyPr/>
        <a:lstStyle/>
        <a:p>
          <a:endParaRPr lang="en-US"/>
        </a:p>
      </dgm:t>
    </dgm:pt>
    <dgm:pt modelId="{F8861F0A-8D02-4EA2-BBC9-6A41285B670C}" type="pres">
      <dgm:prSet presAssocID="{538E5C94-8F71-480E-83D8-A72F7CAAA1EE}" presName="vertThree" presStyleCnt="0"/>
      <dgm:spPr/>
      <dgm:t>
        <a:bodyPr/>
        <a:lstStyle/>
        <a:p>
          <a:endParaRPr lang="en-US"/>
        </a:p>
      </dgm:t>
    </dgm:pt>
    <dgm:pt modelId="{E83332BA-F8A7-4BED-A6B4-CCB194A547F8}" type="pres">
      <dgm:prSet presAssocID="{538E5C94-8F71-480E-83D8-A72F7CAAA1EE}" presName="txThree" presStyleLbl="node3" presStyleIdx="2" presStyleCnt="4" custScaleY="70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F074FD-43D8-4A32-BA1B-1F2C71C8D66E}" type="pres">
      <dgm:prSet presAssocID="{538E5C94-8F71-480E-83D8-A72F7CAAA1EE}" presName="parTransThree" presStyleCnt="0"/>
      <dgm:spPr/>
      <dgm:t>
        <a:bodyPr/>
        <a:lstStyle/>
        <a:p>
          <a:endParaRPr lang="en-US"/>
        </a:p>
      </dgm:t>
    </dgm:pt>
    <dgm:pt modelId="{3357A053-F92D-4255-B6E2-24B07E293CEC}" type="pres">
      <dgm:prSet presAssocID="{538E5C94-8F71-480E-83D8-A72F7CAAA1EE}" presName="horzThree" presStyleCnt="0"/>
      <dgm:spPr/>
      <dgm:t>
        <a:bodyPr/>
        <a:lstStyle/>
        <a:p>
          <a:endParaRPr lang="en-US"/>
        </a:p>
      </dgm:t>
    </dgm:pt>
    <dgm:pt modelId="{E328AB0F-F3AD-4686-A966-4D2948F3FB68}" type="pres">
      <dgm:prSet presAssocID="{D54E7837-D2C7-4996-894F-4FCFF9B62C3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4E5BCD-CEA7-4EC9-9F2C-4F26063FD3EF}" type="pres">
      <dgm:prSet presAssocID="{D54E7837-D2C7-4996-894F-4FCFF9B62C39}" presName="txFour" presStyleLbl="node4" presStyleIdx="20" presStyleCnt="37" custScaleY="9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4B7C9-3C68-44CA-A2A9-5CF530F0BCA1}" type="pres">
      <dgm:prSet presAssocID="{D54E7837-D2C7-4996-894F-4FCFF9B62C39}" presName="parTransFour" presStyleCnt="0"/>
      <dgm:spPr/>
      <dgm:t>
        <a:bodyPr/>
        <a:lstStyle/>
        <a:p>
          <a:endParaRPr lang="en-US"/>
        </a:p>
      </dgm:t>
    </dgm:pt>
    <dgm:pt modelId="{69C2B280-E8AD-4A2D-8C4A-4B8881EC1529}" type="pres">
      <dgm:prSet presAssocID="{D54E7837-D2C7-4996-894F-4FCFF9B62C39}" presName="horzFour" presStyleCnt="0"/>
      <dgm:spPr/>
      <dgm:t>
        <a:bodyPr/>
        <a:lstStyle/>
        <a:p>
          <a:endParaRPr lang="en-US"/>
        </a:p>
      </dgm:t>
    </dgm:pt>
    <dgm:pt modelId="{051EDC7C-AD7A-44E9-BAE5-39080BA0C3A8}" type="pres">
      <dgm:prSet presAssocID="{3BC1A6B2-D2DE-4422-B1E7-26328DD468A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4C01F-7872-413B-803B-390D9E470E21}" type="pres">
      <dgm:prSet presAssocID="{3BC1A6B2-D2DE-4422-B1E7-26328DD468AA}" presName="txFour" presStyleLbl="node4" presStyleIdx="21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02CF0-2CAB-40AC-843C-8192E27D46C5}" type="pres">
      <dgm:prSet presAssocID="{3BC1A6B2-D2DE-4422-B1E7-26328DD468AA}" presName="parTransFour" presStyleCnt="0"/>
      <dgm:spPr/>
      <dgm:t>
        <a:bodyPr/>
        <a:lstStyle/>
        <a:p>
          <a:endParaRPr lang="en-US"/>
        </a:p>
      </dgm:t>
    </dgm:pt>
    <dgm:pt modelId="{BB932571-6EC7-403A-B98F-1B7BD2A69911}" type="pres">
      <dgm:prSet presAssocID="{3BC1A6B2-D2DE-4422-B1E7-26328DD468AA}" presName="horzFour" presStyleCnt="0"/>
      <dgm:spPr/>
      <dgm:t>
        <a:bodyPr/>
        <a:lstStyle/>
        <a:p>
          <a:endParaRPr lang="en-US"/>
        </a:p>
      </dgm:t>
    </dgm:pt>
    <dgm:pt modelId="{52F36627-023E-4E28-BE92-F3F5B8769AEB}" type="pres">
      <dgm:prSet presAssocID="{5BC15067-3180-4B5F-9543-E67CA2E71CC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A347D-54D6-42D8-8ED4-7E619BECF6E5}" type="pres">
      <dgm:prSet presAssocID="{5BC15067-3180-4B5F-9543-E67CA2E71CC1}" presName="txFour" presStyleLbl="node4" presStyleIdx="22" presStyleCnt="37" custLinFactNeighborX="-4070" custLinFactNeighborY="2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31FC7C-B0C7-4A10-AC70-58F492516A46}" type="pres">
      <dgm:prSet presAssocID="{5BC15067-3180-4B5F-9543-E67CA2E71CC1}" presName="horzFour" presStyleCnt="0"/>
      <dgm:spPr/>
      <dgm:t>
        <a:bodyPr/>
        <a:lstStyle/>
        <a:p>
          <a:endParaRPr lang="en-US"/>
        </a:p>
      </dgm:t>
    </dgm:pt>
    <dgm:pt modelId="{94AD12F7-70EB-4A23-B1F5-2C831CB31413}" type="pres">
      <dgm:prSet presAssocID="{58F0D103-624A-4C70-9E22-C79E0EA350C5}" presName="sibSpaceFour" presStyleCnt="0"/>
      <dgm:spPr/>
      <dgm:t>
        <a:bodyPr/>
        <a:lstStyle/>
        <a:p>
          <a:endParaRPr lang="en-US"/>
        </a:p>
      </dgm:t>
    </dgm:pt>
    <dgm:pt modelId="{C90DCBBA-E5A5-458C-ADEC-A881170E07C0}" type="pres">
      <dgm:prSet presAssocID="{62A9E68D-15AD-4720-80FB-C694C6252D6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D3303E-0A90-4CD1-8D56-EEBE04F61349}" type="pres">
      <dgm:prSet presAssocID="{62A9E68D-15AD-4720-80FB-C694C6252D6B}" presName="txFour" presStyleLbl="node4" presStyleIdx="23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D776D-A8ED-4E71-94B1-0DD72A00FE1C}" type="pres">
      <dgm:prSet presAssocID="{62A9E68D-15AD-4720-80FB-C694C6252D6B}" presName="parTransFour" presStyleCnt="0"/>
      <dgm:spPr/>
      <dgm:t>
        <a:bodyPr/>
        <a:lstStyle/>
        <a:p>
          <a:endParaRPr lang="en-US"/>
        </a:p>
      </dgm:t>
    </dgm:pt>
    <dgm:pt modelId="{DA506697-42F5-42FB-936B-0E532CF66FCC}" type="pres">
      <dgm:prSet presAssocID="{62A9E68D-15AD-4720-80FB-C694C6252D6B}" presName="horzFour" presStyleCnt="0"/>
      <dgm:spPr/>
      <dgm:t>
        <a:bodyPr/>
        <a:lstStyle/>
        <a:p>
          <a:endParaRPr lang="en-US"/>
        </a:p>
      </dgm:t>
    </dgm:pt>
    <dgm:pt modelId="{A116E858-4AC9-4C48-A2E0-B5EA8F16D311}" type="pres">
      <dgm:prSet presAssocID="{6F15BF75-4B9B-46D6-A4F3-DE41E3B7158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4C567-61AF-412D-8068-22489966A55F}" type="pres">
      <dgm:prSet presAssocID="{6F15BF75-4B9B-46D6-A4F3-DE41E3B71587}" presName="txFour" presStyleLbl="node4" presStyleIdx="24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C5880-2976-4FAA-BB31-425567395C6D}" type="pres">
      <dgm:prSet presAssocID="{6F15BF75-4B9B-46D6-A4F3-DE41E3B71587}" presName="horzFour" presStyleCnt="0"/>
      <dgm:spPr/>
      <dgm:t>
        <a:bodyPr/>
        <a:lstStyle/>
        <a:p>
          <a:endParaRPr lang="en-US"/>
        </a:p>
      </dgm:t>
    </dgm:pt>
    <dgm:pt modelId="{9AFF3918-6800-45A2-816C-423F9082D7B3}" type="pres">
      <dgm:prSet presAssocID="{2EB2FA19-FD6B-47D0-8009-0AFE5237077C}" presName="sibSpaceFour" presStyleCnt="0"/>
      <dgm:spPr/>
      <dgm:t>
        <a:bodyPr/>
        <a:lstStyle/>
        <a:p>
          <a:endParaRPr lang="en-US"/>
        </a:p>
      </dgm:t>
    </dgm:pt>
    <dgm:pt modelId="{31B0117B-7C47-4C60-8E60-0AEB43CAF164}" type="pres">
      <dgm:prSet presAssocID="{CD5DF22E-8EA2-47CF-8E04-36896013AAC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17D10-3C0F-4166-8D38-0CD58524072F}" type="pres">
      <dgm:prSet presAssocID="{CD5DF22E-8EA2-47CF-8E04-36896013AAC2}" presName="txFour" presStyleLbl="node4" presStyleIdx="25" presStyleCnt="37" custScaleY="9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E6923C-BF18-4F5E-B64D-548980FCCBC2}" type="pres">
      <dgm:prSet presAssocID="{CD5DF22E-8EA2-47CF-8E04-36896013AAC2}" presName="parTransFour" presStyleCnt="0"/>
      <dgm:spPr/>
      <dgm:t>
        <a:bodyPr/>
        <a:lstStyle/>
        <a:p>
          <a:endParaRPr lang="en-US"/>
        </a:p>
      </dgm:t>
    </dgm:pt>
    <dgm:pt modelId="{CC8B446F-A897-4859-ACEC-E4C2C5E10A0A}" type="pres">
      <dgm:prSet presAssocID="{CD5DF22E-8EA2-47CF-8E04-36896013AAC2}" presName="horzFour" presStyleCnt="0"/>
      <dgm:spPr/>
      <dgm:t>
        <a:bodyPr/>
        <a:lstStyle/>
        <a:p>
          <a:endParaRPr lang="en-US"/>
        </a:p>
      </dgm:t>
    </dgm:pt>
    <dgm:pt modelId="{C7663EA9-B7AD-4252-959B-7965152CDAF8}" type="pres">
      <dgm:prSet presAssocID="{C8FCA3A6-6570-4D72-99AB-96FD8A56A33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F34F9-881B-42D2-B69C-3FB4AD77F00A}" type="pres">
      <dgm:prSet presAssocID="{C8FCA3A6-6570-4D72-99AB-96FD8A56A332}" presName="txFour" presStyleLbl="node4" presStyleIdx="26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CE795-61F8-423D-AF61-1467144B2FFC}" type="pres">
      <dgm:prSet presAssocID="{C8FCA3A6-6570-4D72-99AB-96FD8A56A332}" presName="parTransFour" presStyleCnt="0"/>
      <dgm:spPr/>
      <dgm:t>
        <a:bodyPr/>
        <a:lstStyle/>
        <a:p>
          <a:endParaRPr lang="en-US"/>
        </a:p>
      </dgm:t>
    </dgm:pt>
    <dgm:pt modelId="{68643CB2-10D3-4ADA-83E0-5D089B9CB6CC}" type="pres">
      <dgm:prSet presAssocID="{C8FCA3A6-6570-4D72-99AB-96FD8A56A332}" presName="horzFour" presStyleCnt="0"/>
      <dgm:spPr/>
      <dgm:t>
        <a:bodyPr/>
        <a:lstStyle/>
        <a:p>
          <a:endParaRPr lang="en-US"/>
        </a:p>
      </dgm:t>
    </dgm:pt>
    <dgm:pt modelId="{C6BB30EB-23DA-4AE2-885E-FBDBAA33C8E2}" type="pres">
      <dgm:prSet presAssocID="{EEFED3D8-4DAE-4A36-9110-E025A0213E84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B81E5-67CF-4897-AB7C-AD41EF908445}" type="pres">
      <dgm:prSet presAssocID="{EEFED3D8-4DAE-4A36-9110-E025A0213E84}" presName="txFour" presStyleLbl="node4" presStyleIdx="27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50A01B-A683-4D51-9A73-A2E110469515}" type="pres">
      <dgm:prSet presAssocID="{EEFED3D8-4DAE-4A36-9110-E025A0213E84}" presName="horzFour" presStyleCnt="0"/>
      <dgm:spPr/>
      <dgm:t>
        <a:bodyPr/>
        <a:lstStyle/>
        <a:p>
          <a:endParaRPr lang="en-US"/>
        </a:p>
      </dgm:t>
    </dgm:pt>
    <dgm:pt modelId="{B3AEF899-9B9E-4592-AEA5-B3495849A276}" type="pres">
      <dgm:prSet presAssocID="{DFAF82F9-3F8C-4A59-B867-993585DB84D0}" presName="sibSpaceFour" presStyleCnt="0"/>
      <dgm:spPr/>
      <dgm:t>
        <a:bodyPr/>
        <a:lstStyle/>
        <a:p>
          <a:endParaRPr lang="en-US"/>
        </a:p>
      </dgm:t>
    </dgm:pt>
    <dgm:pt modelId="{232C1AB6-5A81-4A95-B15F-E31F919D5998}" type="pres">
      <dgm:prSet presAssocID="{3587A65B-7419-4B02-8ED2-0458B3B71628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EDBCB-3BA2-43D7-8B2A-C9FD9D1E90BF}" type="pres">
      <dgm:prSet presAssocID="{3587A65B-7419-4B02-8ED2-0458B3B71628}" presName="txFour" presStyleLbl="node4" presStyleIdx="28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0493A-AE89-4157-AD9D-CCC9F6ABD805}" type="pres">
      <dgm:prSet presAssocID="{3587A65B-7419-4B02-8ED2-0458B3B71628}" presName="parTransFour" presStyleCnt="0"/>
      <dgm:spPr/>
      <dgm:t>
        <a:bodyPr/>
        <a:lstStyle/>
        <a:p>
          <a:endParaRPr lang="en-US"/>
        </a:p>
      </dgm:t>
    </dgm:pt>
    <dgm:pt modelId="{A14EDC51-25A6-4A01-9661-C07A607A7EC9}" type="pres">
      <dgm:prSet presAssocID="{3587A65B-7419-4B02-8ED2-0458B3B71628}" presName="horzFour" presStyleCnt="0"/>
      <dgm:spPr/>
      <dgm:t>
        <a:bodyPr/>
        <a:lstStyle/>
        <a:p>
          <a:endParaRPr lang="en-US"/>
        </a:p>
      </dgm:t>
    </dgm:pt>
    <dgm:pt modelId="{BF6DECB6-BFBB-43D1-ACB1-242D98BD6643}" type="pres">
      <dgm:prSet presAssocID="{295D955B-D2FE-4BB9-8A32-D3B2925F084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37B6E-B3FF-406B-BE82-FBA7F02446AA}" type="pres">
      <dgm:prSet presAssocID="{295D955B-D2FE-4BB9-8A32-D3B2925F0846}" presName="txFour" presStyleLbl="node4" presStyleIdx="29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CDD8AA-F26A-475E-B4A2-32577262509E}" type="pres">
      <dgm:prSet presAssocID="{295D955B-D2FE-4BB9-8A32-D3B2925F0846}" presName="horzFour" presStyleCnt="0"/>
      <dgm:spPr/>
      <dgm:t>
        <a:bodyPr/>
        <a:lstStyle/>
        <a:p>
          <a:endParaRPr lang="en-US"/>
        </a:p>
      </dgm:t>
    </dgm:pt>
    <dgm:pt modelId="{DEF1C838-6CF5-4225-A571-4B6103673AE9}" type="pres">
      <dgm:prSet presAssocID="{E5BF8268-F1FB-4026-8C88-0F325357F841}" presName="sibSpaceThree" presStyleCnt="0"/>
      <dgm:spPr/>
      <dgm:t>
        <a:bodyPr/>
        <a:lstStyle/>
        <a:p>
          <a:endParaRPr lang="en-US"/>
        </a:p>
      </dgm:t>
    </dgm:pt>
    <dgm:pt modelId="{0479A3D9-5FE5-41EB-9469-179BBA8B2D53}" type="pres">
      <dgm:prSet presAssocID="{C0362E2B-375B-4222-9BB9-E1D9193A288D}" presName="vertThree" presStyleCnt="0"/>
      <dgm:spPr/>
      <dgm:t>
        <a:bodyPr/>
        <a:lstStyle/>
        <a:p>
          <a:endParaRPr lang="en-US"/>
        </a:p>
      </dgm:t>
    </dgm:pt>
    <dgm:pt modelId="{CBA1B0A6-ABB9-480A-9672-83A6304DD4FE}" type="pres">
      <dgm:prSet presAssocID="{C0362E2B-375B-4222-9BB9-E1D9193A288D}" presName="txThree" presStyleLbl="node3" presStyleIdx="3" presStyleCnt="4" custScaleY="70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C195A-600E-4971-8A58-8038E4DC5076}" type="pres">
      <dgm:prSet presAssocID="{C0362E2B-375B-4222-9BB9-E1D9193A288D}" presName="parTransThree" presStyleCnt="0"/>
      <dgm:spPr/>
      <dgm:t>
        <a:bodyPr/>
        <a:lstStyle/>
        <a:p>
          <a:endParaRPr lang="en-US"/>
        </a:p>
      </dgm:t>
    </dgm:pt>
    <dgm:pt modelId="{65ACEBD9-1290-4473-B096-2CDC64FCA72B}" type="pres">
      <dgm:prSet presAssocID="{C0362E2B-375B-4222-9BB9-E1D9193A288D}" presName="horzThree" presStyleCnt="0"/>
      <dgm:spPr/>
      <dgm:t>
        <a:bodyPr/>
        <a:lstStyle/>
        <a:p>
          <a:endParaRPr lang="en-US"/>
        </a:p>
      </dgm:t>
    </dgm:pt>
    <dgm:pt modelId="{A9CEF4DF-49C1-4CA3-B406-BE0162BC8DB5}" type="pres">
      <dgm:prSet presAssocID="{1F09ECD8-0DEB-479F-8902-59A5762FF67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AD4264-114C-485E-B775-A7080BC272AC}" type="pres">
      <dgm:prSet presAssocID="{1F09ECD8-0DEB-479F-8902-59A5762FF67A}" presName="txFour" presStyleLbl="node4" presStyleIdx="30" presStyleCnt="37" custScaleY="9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A2359-8EA0-46E0-AB0D-25ED35206BF1}" type="pres">
      <dgm:prSet presAssocID="{1F09ECD8-0DEB-479F-8902-59A5762FF67A}" presName="parTransFour" presStyleCnt="0"/>
      <dgm:spPr/>
      <dgm:t>
        <a:bodyPr/>
        <a:lstStyle/>
        <a:p>
          <a:endParaRPr lang="en-US"/>
        </a:p>
      </dgm:t>
    </dgm:pt>
    <dgm:pt modelId="{E38C6A50-DE9A-45D4-9E9F-127DB1E71AE8}" type="pres">
      <dgm:prSet presAssocID="{1F09ECD8-0DEB-479F-8902-59A5762FF67A}" presName="horzFour" presStyleCnt="0"/>
      <dgm:spPr/>
      <dgm:t>
        <a:bodyPr/>
        <a:lstStyle/>
        <a:p>
          <a:endParaRPr lang="en-US"/>
        </a:p>
      </dgm:t>
    </dgm:pt>
    <dgm:pt modelId="{E25E5429-7F9D-46D0-8CDE-D63459F67911}" type="pres">
      <dgm:prSet presAssocID="{EFF171CD-4318-447D-9EBC-625D83D890A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C17BAB-78A0-45CF-91FD-5C32777274AF}" type="pres">
      <dgm:prSet presAssocID="{EFF171CD-4318-447D-9EBC-625D83D890A2}" presName="txFour" presStyleLbl="node4" presStyleIdx="31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D62D46-4EE8-4919-9560-C6D4C30FF688}" type="pres">
      <dgm:prSet presAssocID="{EFF171CD-4318-447D-9EBC-625D83D890A2}" presName="parTransFour" presStyleCnt="0"/>
      <dgm:spPr/>
      <dgm:t>
        <a:bodyPr/>
        <a:lstStyle/>
        <a:p>
          <a:endParaRPr lang="en-US"/>
        </a:p>
      </dgm:t>
    </dgm:pt>
    <dgm:pt modelId="{5BD9D808-2BE5-4F08-A89B-BFE65BF03DD0}" type="pres">
      <dgm:prSet presAssocID="{EFF171CD-4318-447D-9EBC-625D83D890A2}" presName="horzFour" presStyleCnt="0"/>
      <dgm:spPr/>
      <dgm:t>
        <a:bodyPr/>
        <a:lstStyle/>
        <a:p>
          <a:endParaRPr lang="en-US"/>
        </a:p>
      </dgm:t>
    </dgm:pt>
    <dgm:pt modelId="{8CF96E30-36D9-4F06-ACD0-2FA4578332FF}" type="pres">
      <dgm:prSet presAssocID="{DA166BB2-C265-4043-91C4-ED69B3D563B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0D973-6E31-411A-993E-A4057BEE2845}" type="pres">
      <dgm:prSet presAssocID="{DA166BB2-C265-4043-91C4-ED69B3D563B5}" presName="txFour" presStyleLbl="node4" presStyleIdx="32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A1F822-1FAC-414A-B2DC-6A93EA5144DD}" type="pres">
      <dgm:prSet presAssocID="{DA166BB2-C265-4043-91C4-ED69B3D563B5}" presName="horzFour" presStyleCnt="0"/>
      <dgm:spPr/>
      <dgm:t>
        <a:bodyPr/>
        <a:lstStyle/>
        <a:p>
          <a:endParaRPr lang="en-US"/>
        </a:p>
      </dgm:t>
    </dgm:pt>
    <dgm:pt modelId="{04AEF617-2368-41FD-ABC6-0321755F43AB}" type="pres">
      <dgm:prSet presAssocID="{EFC2EDC4-729F-474A-86FC-507ACDA8288E}" presName="sibSpaceFour" presStyleCnt="0"/>
      <dgm:spPr/>
      <dgm:t>
        <a:bodyPr/>
        <a:lstStyle/>
        <a:p>
          <a:endParaRPr lang="en-US"/>
        </a:p>
      </dgm:t>
    </dgm:pt>
    <dgm:pt modelId="{DFD37386-531E-460C-AD93-583D48FD5041}" type="pres">
      <dgm:prSet presAssocID="{A9B32ED7-A7F4-4272-A205-F28D4953659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47813-516A-4808-A375-71247B57E474}" type="pres">
      <dgm:prSet presAssocID="{A9B32ED7-A7F4-4272-A205-F28D49536592}" presName="txFour" presStyleLbl="node4" presStyleIdx="33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15CA43-476E-4743-B718-04D5DF223BD9}" type="pres">
      <dgm:prSet presAssocID="{A9B32ED7-A7F4-4272-A205-F28D49536592}" presName="parTransFour" presStyleCnt="0"/>
      <dgm:spPr/>
      <dgm:t>
        <a:bodyPr/>
        <a:lstStyle/>
        <a:p>
          <a:endParaRPr lang="en-US"/>
        </a:p>
      </dgm:t>
    </dgm:pt>
    <dgm:pt modelId="{28866631-D70A-4EE7-A2CF-482E2FC027D3}" type="pres">
      <dgm:prSet presAssocID="{A9B32ED7-A7F4-4272-A205-F28D49536592}" presName="horzFour" presStyleCnt="0"/>
      <dgm:spPr/>
      <dgm:t>
        <a:bodyPr/>
        <a:lstStyle/>
        <a:p>
          <a:endParaRPr lang="en-US"/>
        </a:p>
      </dgm:t>
    </dgm:pt>
    <dgm:pt modelId="{D55DD271-BD98-4F69-B1ED-096D7624D37C}" type="pres">
      <dgm:prSet presAssocID="{B9DC0439-159F-4823-90BE-65618B37E3D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3C257A-BB62-4AC4-93A6-79542E2A8E72}" type="pres">
      <dgm:prSet presAssocID="{B9DC0439-159F-4823-90BE-65618B37E3DB}" presName="txFour" presStyleLbl="node4" presStyleIdx="34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CF826-699E-4DCF-B8E3-67F257C4C99A}" type="pres">
      <dgm:prSet presAssocID="{B9DC0439-159F-4823-90BE-65618B37E3DB}" presName="horzFour" presStyleCnt="0"/>
      <dgm:spPr/>
      <dgm:t>
        <a:bodyPr/>
        <a:lstStyle/>
        <a:p>
          <a:endParaRPr lang="en-US"/>
        </a:p>
      </dgm:t>
    </dgm:pt>
    <dgm:pt modelId="{2612F83F-599E-4CD1-B8FA-F9910933E04B}" type="pres">
      <dgm:prSet presAssocID="{33324C20-938D-4E1A-9FDA-79496CEFCA23}" presName="sibSpaceFour" presStyleCnt="0"/>
      <dgm:spPr/>
      <dgm:t>
        <a:bodyPr/>
        <a:lstStyle/>
        <a:p>
          <a:endParaRPr lang="en-US"/>
        </a:p>
      </dgm:t>
    </dgm:pt>
    <dgm:pt modelId="{3E897226-1773-4B02-AED9-EF03267A78CF}" type="pres">
      <dgm:prSet presAssocID="{817028A7-0895-4323-BF15-74EC295F153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5D9F6-3060-4B57-B38E-662D31F5F27F}" type="pres">
      <dgm:prSet presAssocID="{817028A7-0895-4323-BF15-74EC295F153B}" presName="txFour" presStyleLbl="node4" presStyleIdx="35" presStyleCnt="37" custScaleY="95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B28174-4B15-41C6-BB4E-84E2E19EC7A3}" type="pres">
      <dgm:prSet presAssocID="{817028A7-0895-4323-BF15-74EC295F153B}" presName="parTransFour" presStyleCnt="0"/>
      <dgm:spPr/>
      <dgm:t>
        <a:bodyPr/>
        <a:lstStyle/>
        <a:p>
          <a:endParaRPr lang="en-US"/>
        </a:p>
      </dgm:t>
    </dgm:pt>
    <dgm:pt modelId="{4562BD65-5A12-47D0-93D3-8A7390EFC213}" type="pres">
      <dgm:prSet presAssocID="{817028A7-0895-4323-BF15-74EC295F153B}" presName="horzFour" presStyleCnt="0"/>
      <dgm:spPr/>
      <dgm:t>
        <a:bodyPr/>
        <a:lstStyle/>
        <a:p>
          <a:endParaRPr lang="en-US"/>
        </a:p>
      </dgm:t>
    </dgm:pt>
    <dgm:pt modelId="{293E698C-73AF-43D2-AE3B-481954635123}" type="pres">
      <dgm:prSet presAssocID="{EDCA6955-AEDF-4AE6-A101-C788B65BC890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C4AA93-89AB-4DE8-ADFC-4B1A643788D8}" type="pres">
      <dgm:prSet presAssocID="{EDCA6955-AEDF-4AE6-A101-C788B65BC890}" presName="txFour" presStyleLbl="node4" presStyleIdx="36" presStyleCnt="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63998-777A-4454-8038-E519C37F3353}" type="pres">
      <dgm:prSet presAssocID="{EDCA6955-AEDF-4AE6-A101-C788B65BC890}" presName="horzFour" presStyleCnt="0"/>
      <dgm:spPr/>
      <dgm:t>
        <a:bodyPr/>
        <a:lstStyle/>
        <a:p>
          <a:endParaRPr lang="en-US"/>
        </a:p>
      </dgm:t>
    </dgm:pt>
  </dgm:ptLst>
  <dgm:cxnLst>
    <dgm:cxn modelId="{429D7325-7F06-4CD2-AB60-1628C5B36BF5}" srcId="{866EA874-E739-4E0E-8EC2-2BB72D920C55}" destId="{B621F87C-8425-436E-A4F8-DA86CBD85827}" srcOrd="0" destOrd="0" parTransId="{EC3690E3-EFF1-4129-B7A2-FE164BDA7A95}" sibTransId="{119E5D22-8DDA-4921-9FFD-C19BB81232F1}"/>
    <dgm:cxn modelId="{8007C1C2-82C4-40EE-8823-29F0A11083FC}" srcId="{538E5C94-8F71-480E-83D8-A72F7CAAA1EE}" destId="{CD5DF22E-8EA2-47CF-8E04-36896013AAC2}" srcOrd="1" destOrd="0" parTransId="{B3890D85-CD0B-4B8C-A6CD-41697C768104}" sibTransId="{D08D3635-756F-4D06-A8B1-04D82FF97A18}"/>
    <dgm:cxn modelId="{29D152D9-80B6-485B-A693-38646B1B2158}" srcId="{CD5DF22E-8EA2-47CF-8E04-36896013AAC2}" destId="{C8FCA3A6-6570-4D72-99AB-96FD8A56A332}" srcOrd="0" destOrd="0" parTransId="{8E6FD969-69FC-4EA2-BE92-00A73CABF90C}" sibTransId="{DFAF82F9-3F8C-4A59-B867-993585DB84D0}"/>
    <dgm:cxn modelId="{CE8CB572-CDB1-4616-8AC8-FDED9063F560}" srcId="{9F2FEC9A-D88D-4AB6-92FB-2B047DD46727}" destId="{FA376EDF-CB55-447F-8A96-EBEFD9EB70F8}" srcOrd="1" destOrd="0" parTransId="{A90072EA-452F-4D8F-960A-B6F2F160ED15}" sibTransId="{3B996798-D245-4047-859C-46172FD0D726}"/>
    <dgm:cxn modelId="{7A48D569-E6D9-4125-A3F6-D7F7F916406F}" srcId="{C0362E2B-375B-4222-9BB9-E1D9193A288D}" destId="{1F09ECD8-0DEB-479F-8902-59A5762FF67A}" srcOrd="0" destOrd="0" parTransId="{4C9B3369-DF39-4447-A733-5F809591950E}" sibTransId="{33324C20-938D-4E1A-9FDA-79496CEFCA23}"/>
    <dgm:cxn modelId="{CF38D0BE-A0C9-489C-8CC5-63F7F68055D6}" type="presOf" srcId="{62A9E68D-15AD-4720-80FB-C694C6252D6B}" destId="{1BD3303E-0A90-4CD1-8D56-EEBE04F61349}" srcOrd="0" destOrd="0" presId="urn:microsoft.com/office/officeart/2005/8/layout/hierarchy4"/>
    <dgm:cxn modelId="{BA87339D-995C-482F-8F96-73533EAC80FE}" type="presOf" srcId="{DA166BB2-C265-4043-91C4-ED69B3D563B5}" destId="{FF50D973-6E31-411A-993E-A4057BEE2845}" srcOrd="0" destOrd="0" presId="urn:microsoft.com/office/officeart/2005/8/layout/hierarchy4"/>
    <dgm:cxn modelId="{41E84ED7-9B69-410C-948E-5D43A43A041C}" type="presOf" srcId="{0EDFD346-BDB9-4589-B862-DE466F074F7E}" destId="{70229C20-FFCE-443B-BBD5-06D233C54880}" srcOrd="0" destOrd="0" presId="urn:microsoft.com/office/officeart/2005/8/layout/hierarchy4"/>
    <dgm:cxn modelId="{F8358480-D94D-4CB6-8092-BA58FB2772B2}" srcId="{9F2FEC9A-D88D-4AB6-92FB-2B047DD46727}" destId="{94B4D49E-3F07-4A22-BCA9-54644536D0CF}" srcOrd="0" destOrd="0" parTransId="{BA5B4803-3178-49C5-A28B-0772C113AD0A}" sibTransId="{4331EA07-DD72-45AB-818A-63D57371ABA4}"/>
    <dgm:cxn modelId="{F6E2CF1D-DEE6-4174-AA95-8FD9256F867A}" type="presOf" srcId="{A9B32ED7-A7F4-4272-A205-F28D49536592}" destId="{79447813-516A-4808-A375-71247B57E474}" srcOrd="0" destOrd="0" presId="urn:microsoft.com/office/officeart/2005/8/layout/hierarchy4"/>
    <dgm:cxn modelId="{11F5C218-792B-4098-B620-9324354C0F31}" srcId="{D54E7837-D2C7-4996-894F-4FCFF9B62C39}" destId="{3BC1A6B2-D2DE-4422-B1E7-26328DD468AA}" srcOrd="0" destOrd="0" parTransId="{0201F902-CE6F-449E-87A6-CC9858C7C8D3}" sibTransId="{58F0D103-624A-4C70-9E22-C79E0EA350C5}"/>
    <dgm:cxn modelId="{D5BD96A2-E13F-4463-AB4A-CC3F820775C8}" srcId="{A9B32ED7-A7F4-4272-A205-F28D49536592}" destId="{B9DC0439-159F-4823-90BE-65618B37E3DB}" srcOrd="0" destOrd="0" parTransId="{3FBF195F-09FD-4BD6-875A-AC3264B584F9}" sibTransId="{4A4BA14E-B919-4778-8B9A-E2D64D2AB790}"/>
    <dgm:cxn modelId="{5B87F8F3-6C72-4EC3-A456-16484370513A}" type="presOf" srcId="{5BC15067-3180-4B5F-9543-E67CA2E71CC1}" destId="{7C9A347D-54D6-42D8-8ED4-7E619BECF6E5}" srcOrd="0" destOrd="0" presId="urn:microsoft.com/office/officeart/2005/8/layout/hierarchy4"/>
    <dgm:cxn modelId="{0F6660E4-8534-4595-B9B3-5F5487D0599D}" type="presOf" srcId="{EB3C290D-730E-420B-B30F-917AF0BC7D02}" destId="{40B0E669-0B97-45BC-BB76-140476E5F9EF}" srcOrd="0" destOrd="0" presId="urn:microsoft.com/office/officeart/2005/8/layout/hierarchy4"/>
    <dgm:cxn modelId="{676D20EC-084E-48AD-A094-1E3F7BBCBB8D}" type="presOf" srcId="{FA376EDF-CB55-447F-8A96-EBEFD9EB70F8}" destId="{5A71ED24-8EA9-48A7-886D-D09ADF8BC385}" srcOrd="0" destOrd="0" presId="urn:microsoft.com/office/officeart/2005/8/layout/hierarchy4"/>
    <dgm:cxn modelId="{87E80D41-2BFE-4539-9F9F-B52D6FDBFB00}" srcId="{1F09ECD8-0DEB-479F-8902-59A5762FF67A}" destId="{EFF171CD-4318-447D-9EBC-625D83D890A2}" srcOrd="0" destOrd="0" parTransId="{AB197000-684B-441E-921F-E12DA3A99390}" sibTransId="{EFC2EDC4-729F-474A-86FC-507ACDA8288E}"/>
    <dgm:cxn modelId="{62F12F13-BD91-4820-B623-98988C5F2A5D}" type="presOf" srcId="{369C2D84-900A-4ED1-BFCF-6699E5D9A499}" destId="{688DE827-3E01-4E2B-BBF9-7040DC115295}" srcOrd="0" destOrd="0" presId="urn:microsoft.com/office/officeart/2005/8/layout/hierarchy4"/>
    <dgm:cxn modelId="{A60FC0E9-F009-4547-8312-474321AC73CF}" srcId="{0EDFD346-BDB9-4589-B862-DE466F074F7E}" destId="{30C7A8FB-7724-45A1-B57A-9D9921AFDB0F}" srcOrd="0" destOrd="0" parTransId="{3F944E88-D2B7-4CE0-B4A2-787BB4F6CF2D}" sibTransId="{4022C570-E1C2-4ECB-AE05-551876246BD9}"/>
    <dgm:cxn modelId="{7BF341F8-5282-49EC-8157-79B7A0D04A37}" srcId="{219573F9-BA47-4308-9C4F-A4BF51962F75}" destId="{B4F11025-3FCD-4F8D-9805-F4BC1FB185BD}" srcOrd="0" destOrd="0" parTransId="{3CD2846B-1396-4A2D-93B7-E4933DEDEA47}" sibTransId="{B6488885-B9B1-4B1C-895B-6E42FDD3E0A2}"/>
    <dgm:cxn modelId="{4AD02391-DAE0-44C2-AA52-E8F0EC736C62}" srcId="{1F09ECD8-0DEB-479F-8902-59A5762FF67A}" destId="{A9B32ED7-A7F4-4272-A205-F28D49536592}" srcOrd="1" destOrd="0" parTransId="{878D3159-4D9C-4C49-A323-3AAF1ECCFB32}" sibTransId="{45EE0AD4-78CC-41A6-8CA4-A4F765115416}"/>
    <dgm:cxn modelId="{D53A21F5-0FAD-4E86-A3F6-DC24C5BA3875}" type="presOf" srcId="{BBBCDCD4-1831-4BA9-A4B3-7C83B6FE3551}" destId="{AF4E5E12-8206-4110-A96C-B0B931B32B9C}" srcOrd="0" destOrd="0" presId="urn:microsoft.com/office/officeart/2005/8/layout/hierarchy4"/>
    <dgm:cxn modelId="{6F75C9CF-9D8D-48CF-A0D9-332210247F4C}" srcId="{33D383D0-1AA1-42F3-8624-FCFA771C095F}" destId="{BBBCDCD4-1831-4BA9-A4B3-7C83B6FE3551}" srcOrd="1" destOrd="0" parTransId="{3E355452-FFEF-4BB5-8508-CAC638D6E631}" sibTransId="{A90A04F3-10E0-4BD1-B4D3-BEFB69AAB19A}"/>
    <dgm:cxn modelId="{74F4A172-E239-488B-A70E-E059575A7C7B}" type="presOf" srcId="{B621F87C-8425-436E-A4F8-DA86CBD85827}" destId="{8AAC48BB-2A13-4DC4-9CDC-A4DA496DF4E2}" srcOrd="0" destOrd="0" presId="urn:microsoft.com/office/officeart/2005/8/layout/hierarchy4"/>
    <dgm:cxn modelId="{365E9C74-06A0-4776-B902-D0A4D74FF865}" srcId="{F80CA39E-C58D-40AF-A79A-76E79A9C90A8}" destId="{538E5C94-8F71-480E-83D8-A72F7CAAA1EE}" srcOrd="0" destOrd="0" parTransId="{D4884733-9E85-4A07-BA3F-8A402846113C}" sibTransId="{E5BF8268-F1FB-4026-8C88-0F325357F841}"/>
    <dgm:cxn modelId="{34272152-BC1C-4A4E-BEB2-383D9C830D0F}" type="presOf" srcId="{538E5C94-8F71-480E-83D8-A72F7CAAA1EE}" destId="{E83332BA-F8A7-4BED-A6B4-CCB194A547F8}" srcOrd="0" destOrd="0" presId="urn:microsoft.com/office/officeart/2005/8/layout/hierarchy4"/>
    <dgm:cxn modelId="{56B9822A-7253-4768-AD95-4C97122FB854}" srcId="{C8FCA3A6-6570-4D72-99AB-96FD8A56A332}" destId="{EEFED3D8-4DAE-4A36-9110-E025A0213E84}" srcOrd="0" destOrd="0" parTransId="{C77296ED-5918-4CB1-A9BF-9BF0198BBA97}" sibTransId="{25B72A2D-7348-43EA-87A8-99186E536F14}"/>
    <dgm:cxn modelId="{934E5401-8257-4FA1-903E-AE2F887AC749}" type="presOf" srcId="{94B4D49E-3F07-4A22-BCA9-54644536D0CF}" destId="{0BE3C52A-1409-4F62-A431-CA04B9F28C8B}" srcOrd="0" destOrd="0" presId="urn:microsoft.com/office/officeart/2005/8/layout/hierarchy4"/>
    <dgm:cxn modelId="{E9C5F5BC-5B87-4C74-AFB0-5440780A4E2B}" srcId="{817028A7-0895-4323-BF15-74EC295F153B}" destId="{EDCA6955-AEDF-4AE6-A101-C788B65BC890}" srcOrd="0" destOrd="0" parTransId="{ACC68AD2-0796-40BF-8F8A-2E915A771D31}" sibTransId="{B403171F-1EF7-4F31-8D2C-9EDD334D169C}"/>
    <dgm:cxn modelId="{BCE64659-F3B8-4FFB-A74C-3B671BAF03A8}" type="presOf" srcId="{2C985F4E-8F92-4840-9542-CFD6EF73D7D6}" destId="{A347B632-0DBF-4530-ABFE-FC742F404550}" srcOrd="0" destOrd="0" presId="urn:microsoft.com/office/officeart/2005/8/layout/hierarchy4"/>
    <dgm:cxn modelId="{CD0EC989-8099-468A-B7FD-BC41AF47944D}" srcId="{62A9E68D-15AD-4720-80FB-C694C6252D6B}" destId="{6F15BF75-4B9B-46D6-A4F3-DE41E3B71587}" srcOrd="0" destOrd="0" parTransId="{33BCCE2F-8DA0-4BA3-B06D-842E7B9F132F}" sibTransId="{413B0B96-862E-40A0-A574-4CA5F8DFD7B6}"/>
    <dgm:cxn modelId="{BA138B5C-61BF-484F-90A6-EB28695302C1}" srcId="{BBBCDCD4-1831-4BA9-A4B3-7C83B6FE3551}" destId="{1EDA946E-DDA5-4AD5-9EA4-8F9650AA41C5}" srcOrd="0" destOrd="0" parTransId="{269956D9-C99D-4F47-AF97-AD92CE28D84F}" sibTransId="{49327138-291D-4339-93E9-F72D880CF541}"/>
    <dgm:cxn modelId="{E1B93B95-0E7F-4540-B97E-DB11348C106B}" type="presOf" srcId="{D54E7837-D2C7-4996-894F-4FCFF9B62C39}" destId="{3B4E5BCD-CEA7-4EC9-9F2C-4F26063FD3EF}" srcOrd="0" destOrd="0" presId="urn:microsoft.com/office/officeart/2005/8/layout/hierarchy4"/>
    <dgm:cxn modelId="{52E8813D-35C4-4ECA-B133-238E6110FAB5}" srcId="{3BC1A6B2-D2DE-4422-B1E7-26328DD468AA}" destId="{5BC15067-3180-4B5F-9543-E67CA2E71CC1}" srcOrd="0" destOrd="0" parTransId="{E365EE17-999F-40FA-B60D-BECA0F63FAE0}" sibTransId="{117E6507-B192-493D-B971-0FF4E20A394B}"/>
    <dgm:cxn modelId="{ED9DD8DF-542E-4CB6-B646-809E802076C0}" srcId="{538E5C94-8F71-480E-83D8-A72F7CAAA1EE}" destId="{D54E7837-D2C7-4996-894F-4FCFF9B62C39}" srcOrd="0" destOrd="0" parTransId="{8D96F5F7-B93D-4097-AB68-E663604EE11E}" sibTransId="{2EB2FA19-FD6B-47D0-8009-0AFE5237077C}"/>
    <dgm:cxn modelId="{4EDDEE3C-2F12-449D-AFB6-1ED7DCB446A7}" type="presOf" srcId="{C8FCA3A6-6570-4D72-99AB-96FD8A56A332}" destId="{2B5F34F9-881B-42D2-B69C-3FB4AD77F00A}" srcOrd="0" destOrd="0" presId="urn:microsoft.com/office/officeart/2005/8/layout/hierarchy4"/>
    <dgm:cxn modelId="{98473CF2-3A2F-43B0-A1BB-FA260703219E}" type="presOf" srcId="{D61C2F1E-8579-4738-9879-9F249C099E75}" destId="{BF034775-3EBB-45C7-AD14-6E42C783E2B2}" srcOrd="0" destOrd="0" presId="urn:microsoft.com/office/officeart/2005/8/layout/hierarchy4"/>
    <dgm:cxn modelId="{43B633DB-1E79-4C08-896E-56384429AAB0}" srcId="{D54E7837-D2C7-4996-894F-4FCFF9B62C39}" destId="{62A9E68D-15AD-4720-80FB-C694C6252D6B}" srcOrd="1" destOrd="0" parTransId="{C9F8F5B8-EB9E-4654-B23D-EC0BEEC2A7DA}" sibTransId="{E4BAC151-1EE4-44E5-BC18-3533D244EDA6}"/>
    <dgm:cxn modelId="{DDBC23B3-7388-4075-A0A8-946CF205F108}" type="presOf" srcId="{15A17C6B-54AB-4D0D-978C-54CE6C92E53F}" destId="{7C1783AB-B1C9-4520-8E00-4EA0AB477601}" srcOrd="0" destOrd="0" presId="urn:microsoft.com/office/officeart/2005/8/layout/hierarchy4"/>
    <dgm:cxn modelId="{54AEEA60-6892-42C7-9269-78A80673BC2C}" type="presOf" srcId="{84F8C2E1-F155-45C1-A50E-3579E92D38B2}" destId="{D49C5506-DB43-4C37-8297-02DDEAFB3866}" srcOrd="0" destOrd="0" presId="urn:microsoft.com/office/officeart/2005/8/layout/hierarchy4"/>
    <dgm:cxn modelId="{5205419A-4997-45A0-8E89-0DE11E96B10A}" type="presOf" srcId="{B4F11025-3FCD-4F8D-9805-F4BC1FB185BD}" destId="{3DBB0D47-88E9-4D77-BA5A-191886D73670}" srcOrd="0" destOrd="0" presId="urn:microsoft.com/office/officeart/2005/8/layout/hierarchy4"/>
    <dgm:cxn modelId="{7E4E6EA1-2933-4B6D-867D-8FC03F4AC833}" type="presOf" srcId="{F80CA39E-C58D-40AF-A79A-76E79A9C90A8}" destId="{0EC7DE5E-7AC3-4FF4-BC05-4F540FA0B9CD}" srcOrd="0" destOrd="0" presId="urn:microsoft.com/office/officeart/2005/8/layout/hierarchy4"/>
    <dgm:cxn modelId="{69B2CEB4-E847-40E8-858D-477CC3C799B5}" srcId="{3587A65B-7419-4B02-8ED2-0458B3B71628}" destId="{295D955B-D2FE-4BB9-8A32-D3B2925F0846}" srcOrd="0" destOrd="0" parTransId="{D7F297A3-6D31-449E-BE97-7255073276D0}" sibTransId="{DFE090B7-68EB-41B5-B1AA-43CC6C68BE53}"/>
    <dgm:cxn modelId="{A788F254-8A58-4DA4-A3C6-5D1BB866622D}" type="presOf" srcId="{9F2FEC9A-D88D-4AB6-92FB-2B047DD46727}" destId="{C2E99BE3-F052-4533-AA37-1898F664EDE1}" srcOrd="0" destOrd="0" presId="urn:microsoft.com/office/officeart/2005/8/layout/hierarchy4"/>
    <dgm:cxn modelId="{BBF42359-78AF-4C7E-8567-5F40513C2681}" type="presOf" srcId="{817028A7-0895-4323-BF15-74EC295F153B}" destId="{6B15D9F6-3060-4B57-B38E-662D31F5F27F}" srcOrd="0" destOrd="0" presId="urn:microsoft.com/office/officeart/2005/8/layout/hierarchy4"/>
    <dgm:cxn modelId="{0256A0E8-03B9-481C-AFDC-F742DEBF7E18}" srcId="{C0362E2B-375B-4222-9BB9-E1D9193A288D}" destId="{817028A7-0895-4323-BF15-74EC295F153B}" srcOrd="1" destOrd="0" parTransId="{823F7C87-983E-4D30-B4D6-BC1C7E721A94}" sibTransId="{D0E1E4B5-C9B6-4522-A746-72E45D28747C}"/>
    <dgm:cxn modelId="{712E44E1-6396-4EAF-BAD9-E62C984B5EAE}" srcId="{30C7A8FB-7724-45A1-B57A-9D9921AFDB0F}" destId="{F80CA39E-C58D-40AF-A79A-76E79A9C90A8}" srcOrd="1" destOrd="0" parTransId="{9443F2AD-2428-402F-BE6D-43E3649CE0D3}" sibTransId="{8457DD14-B6AC-4F99-93AF-DE7D187B019F}"/>
    <dgm:cxn modelId="{0B516E1D-F85C-4493-ADC4-37816F31020F}" type="presOf" srcId="{30C7A8FB-7724-45A1-B57A-9D9921AFDB0F}" destId="{A626C52E-5719-4416-924F-9AE4BF5E93DA}" srcOrd="0" destOrd="0" presId="urn:microsoft.com/office/officeart/2005/8/layout/hierarchy4"/>
    <dgm:cxn modelId="{178232E8-D63B-4577-9C21-397FAA1CD8E0}" type="presOf" srcId="{A12A1ED7-C69A-4C94-A445-8DD2FADC5C27}" destId="{C30415AD-7DB9-4F82-AAA5-610641091FD0}" srcOrd="0" destOrd="0" presId="urn:microsoft.com/office/officeart/2005/8/layout/hierarchy4"/>
    <dgm:cxn modelId="{971A0950-70E3-499C-9C0E-80050B19AA6B}" srcId="{33D383D0-1AA1-42F3-8624-FCFA771C095F}" destId="{84F8C2E1-F155-45C1-A50E-3579E92D38B2}" srcOrd="0" destOrd="0" parTransId="{A44D2340-D023-4800-9EFE-6CCABFE6CB92}" sibTransId="{6C58C643-BA49-4DB9-A5BF-56AAEB1FBB68}"/>
    <dgm:cxn modelId="{27BC5B56-122B-4A91-8C7B-AE8097C9FF22}" srcId="{15A17C6B-54AB-4D0D-978C-54CE6C92E53F}" destId="{33D383D0-1AA1-42F3-8624-FCFA771C095F}" srcOrd="0" destOrd="0" parTransId="{448B0C88-496B-4E75-B2F1-CC0D61B29BB3}" sibTransId="{B9429853-B452-4DDC-BCA8-C7634A60BED5}"/>
    <dgm:cxn modelId="{6AF36BE5-82F2-44A1-AFA9-8C47650F2AA6}" srcId="{30C7A8FB-7724-45A1-B57A-9D9921AFDB0F}" destId="{15A17C6B-54AB-4D0D-978C-54CE6C92E53F}" srcOrd="0" destOrd="0" parTransId="{D084800E-651A-432C-AB2A-98EB47A3A0E6}" sibTransId="{437B4E22-6704-4D2F-8A23-0FBDC4435BF4}"/>
    <dgm:cxn modelId="{03D15C06-FA2C-436D-8E12-1FD23B8EA6D9}" type="presOf" srcId="{3E9F9658-736F-4F79-B260-24EAE67C6119}" destId="{6A857FF8-66DA-4389-A33F-AD9E3FEDE8BD}" srcOrd="0" destOrd="0" presId="urn:microsoft.com/office/officeart/2005/8/layout/hierarchy4"/>
    <dgm:cxn modelId="{2B9A60A6-1C54-46B5-B5E0-8F04625C1DA1}" srcId="{BBBCDCD4-1831-4BA9-A4B3-7C83B6FE3551}" destId="{EB3C290D-730E-420B-B30F-917AF0BC7D02}" srcOrd="1" destOrd="0" parTransId="{E94E783B-49FF-4651-84A9-DB1EFABDC3AE}" sibTransId="{1FFA9613-7D86-4D5A-A694-CE8CF59079C8}"/>
    <dgm:cxn modelId="{C6453306-E2C3-4C85-887D-33E86223DF49}" srcId="{EB3C290D-730E-420B-B30F-917AF0BC7D02}" destId="{704D0102-9668-4C3F-B33F-B9534CA197BA}" srcOrd="0" destOrd="0" parTransId="{2B9D48A7-BB90-4A59-BE7A-4452A09266D4}" sibTransId="{0CFF3367-8997-4A95-8E5F-3F441B3D6852}"/>
    <dgm:cxn modelId="{01BEA64B-6570-4341-82F7-699BC5066B14}" srcId="{079E376F-133C-4E1A-BFDC-7EE022FC9E95}" destId="{9F2FEC9A-D88D-4AB6-92FB-2B047DD46727}" srcOrd="1" destOrd="0" parTransId="{5A745BD7-6017-4D3C-B8A4-5C7AE08872FA}" sibTransId="{9B2573DF-3C5C-4626-8151-F92F4656F9A2}"/>
    <dgm:cxn modelId="{572FC7C1-0D16-49E1-B8F4-7DB613BAF8E7}" type="presOf" srcId="{1F09ECD8-0DEB-479F-8902-59A5762FF67A}" destId="{87AD4264-114C-485E-B775-A7080BC272AC}" srcOrd="0" destOrd="0" presId="urn:microsoft.com/office/officeart/2005/8/layout/hierarchy4"/>
    <dgm:cxn modelId="{B17D927D-1AD7-49CB-B1C6-6303BDD87408}" type="presOf" srcId="{866EA874-E739-4E0E-8EC2-2BB72D920C55}" destId="{E89D5936-BC01-42EB-8489-5AA79DC80862}" srcOrd="0" destOrd="0" presId="urn:microsoft.com/office/officeart/2005/8/layout/hierarchy4"/>
    <dgm:cxn modelId="{6BC9D8F9-FC60-49FF-9CDF-F8BA70774527}" srcId="{FA376EDF-CB55-447F-8A96-EBEFD9EB70F8}" destId="{3E9F9658-736F-4F79-B260-24EAE67C6119}" srcOrd="0" destOrd="0" parTransId="{15245156-6570-4EDE-A197-7F9C6CA8EC54}" sibTransId="{E4F60D99-FD4E-4BF6-9ADD-E8EE8E8D5296}"/>
    <dgm:cxn modelId="{83C46651-F57C-44D6-AF87-B66335D094A9}" type="presOf" srcId="{EFF171CD-4318-447D-9EBC-625D83D890A2}" destId="{F0C17BAB-78A0-45CF-91FD-5C32777274AF}" srcOrd="0" destOrd="0" presId="urn:microsoft.com/office/officeart/2005/8/layout/hierarchy4"/>
    <dgm:cxn modelId="{95DF9765-21D4-4D65-9AE4-4F8589540E2E}" srcId="{C795169E-BDFA-439D-8C92-31D00DFEEF81}" destId="{A12A1ED7-C69A-4C94-A445-8DD2FADC5C27}" srcOrd="0" destOrd="0" parTransId="{3A26E5CC-F1FB-4BAC-B6CC-1CA5D603BE9D}" sibTransId="{C9F37AC2-2ED7-49C9-B624-C6B74B304655}"/>
    <dgm:cxn modelId="{4F7E3162-0927-4DA6-92C4-2D86A3B53F36}" type="presOf" srcId="{EEFED3D8-4DAE-4A36-9110-E025A0213E84}" destId="{9E6B81E5-67CF-4897-AB7C-AD41EF908445}" srcOrd="0" destOrd="0" presId="urn:microsoft.com/office/officeart/2005/8/layout/hierarchy4"/>
    <dgm:cxn modelId="{26B57AC0-08FD-419B-9E12-9AB8A2E5CFED}" type="presOf" srcId="{6F15BF75-4B9B-46D6-A4F3-DE41E3B71587}" destId="{F334C567-61AF-412D-8068-22489966A55F}" srcOrd="0" destOrd="0" presId="urn:microsoft.com/office/officeart/2005/8/layout/hierarchy4"/>
    <dgm:cxn modelId="{FBEFA671-C763-4F93-BA70-E92E307373C7}" srcId="{1EDA946E-DDA5-4AD5-9EA4-8F9650AA41C5}" destId="{6FEE9D66-7821-4422-8932-4479691B98DC}" srcOrd="0" destOrd="0" parTransId="{4B85A9D3-2A1A-4EDF-8070-B280B5A45B9D}" sibTransId="{1849D8C2-3AA0-4490-8DAB-7A4D8180072D}"/>
    <dgm:cxn modelId="{4F938A04-287A-4919-AD5C-D15AC5A225E9}" type="presOf" srcId="{3BC1A6B2-D2DE-4422-B1E7-26328DD468AA}" destId="{3904C01F-7872-413B-803B-390D9E470E21}" srcOrd="0" destOrd="0" presId="urn:microsoft.com/office/officeart/2005/8/layout/hierarchy4"/>
    <dgm:cxn modelId="{7D8F8566-413A-4A45-A45B-1F70317C7235}" srcId="{84F8C2E1-F155-45C1-A50E-3579E92D38B2}" destId="{866EA874-E739-4E0E-8EC2-2BB72D920C55}" srcOrd="1" destOrd="0" parTransId="{51938569-9E86-47DE-9846-66307B3FAFB7}" sibTransId="{9DC803C1-AE05-4A7E-AD6B-49CA97E6F806}"/>
    <dgm:cxn modelId="{600DA48C-6D6E-4D23-8829-3262D2142DB5}" srcId="{EFF171CD-4318-447D-9EBC-625D83D890A2}" destId="{DA166BB2-C265-4043-91C4-ED69B3D563B5}" srcOrd="0" destOrd="0" parTransId="{4CC5A660-06D5-4117-A2ED-393060B778B6}" sibTransId="{5655CAA8-9D73-435C-9F39-494B16CE49CE}"/>
    <dgm:cxn modelId="{4397291F-6C10-4FE7-8784-ED9D829F9ECA}" type="presOf" srcId="{EDCA6955-AEDF-4AE6-A101-C788B65BC890}" destId="{2EC4AA93-89AB-4DE8-ADFC-4B1A643788D8}" srcOrd="0" destOrd="0" presId="urn:microsoft.com/office/officeart/2005/8/layout/hierarchy4"/>
    <dgm:cxn modelId="{F62C9EDC-D6E2-4D06-A732-6638E2DCB616}" type="presOf" srcId="{CD5DF22E-8EA2-47CF-8E04-36896013AAC2}" destId="{07F17D10-3C0F-4166-8D38-0CD58524072F}" srcOrd="0" destOrd="0" presId="urn:microsoft.com/office/officeart/2005/8/layout/hierarchy4"/>
    <dgm:cxn modelId="{82262D1C-06C1-431A-964F-BAE1F9522460}" srcId="{84F8C2E1-F155-45C1-A50E-3579E92D38B2}" destId="{219573F9-BA47-4308-9C4F-A4BF51962F75}" srcOrd="0" destOrd="0" parTransId="{5C4E8A24-7902-4979-9B21-07B34CDE4ABD}" sibTransId="{0919E210-9662-47D9-89AB-C6554C3C97B9}"/>
    <dgm:cxn modelId="{63876932-E235-44CA-884D-D0A8BE7A19ED}" type="presOf" srcId="{1EDA946E-DDA5-4AD5-9EA4-8F9650AA41C5}" destId="{EBA41D6B-EA6E-4930-8371-3FA1EEAB8A2E}" srcOrd="0" destOrd="0" presId="urn:microsoft.com/office/officeart/2005/8/layout/hierarchy4"/>
    <dgm:cxn modelId="{1C85194B-6A7F-4DF7-9BAA-E4AF09786EA6}" type="presOf" srcId="{079E376F-133C-4E1A-BFDC-7EE022FC9E95}" destId="{1ECF1E96-B17C-4C73-92C4-924BDD5F12B5}" srcOrd="0" destOrd="0" presId="urn:microsoft.com/office/officeart/2005/8/layout/hierarchy4"/>
    <dgm:cxn modelId="{42B00FD1-CE9D-4668-8202-1F0A7EFCCC9A}" type="presOf" srcId="{295D955B-D2FE-4BB9-8A32-D3B2925F0846}" destId="{73937B6E-B3FF-406B-BE82-FBA7F02446AA}" srcOrd="0" destOrd="0" presId="urn:microsoft.com/office/officeart/2005/8/layout/hierarchy4"/>
    <dgm:cxn modelId="{384D249F-959D-4C18-AD0E-F0BEFCB82AAA}" type="presOf" srcId="{C795169E-BDFA-439D-8C92-31D00DFEEF81}" destId="{9075107A-2488-4B86-B12F-9ECB9AD48C60}" srcOrd="0" destOrd="0" presId="urn:microsoft.com/office/officeart/2005/8/layout/hierarchy4"/>
    <dgm:cxn modelId="{0A10D7D5-1E12-4B6A-86D7-DA02A7B03C84}" type="presOf" srcId="{3587A65B-7419-4B02-8ED2-0458B3B71628}" destId="{2BCEDBCB-3BA2-43D7-8B2A-C9FD9D1E90BF}" srcOrd="0" destOrd="0" presId="urn:microsoft.com/office/officeart/2005/8/layout/hierarchy4"/>
    <dgm:cxn modelId="{10F0822D-EA93-4BD3-B983-E5F3E456A936}" srcId="{F80CA39E-C58D-40AF-A79A-76E79A9C90A8}" destId="{C0362E2B-375B-4222-9BB9-E1D9193A288D}" srcOrd="1" destOrd="0" parTransId="{02AE59B4-BE02-4A37-9ECF-4B27A4652AB3}" sibTransId="{5E2FFC5D-62EE-45CE-A642-9F6148C26369}"/>
    <dgm:cxn modelId="{5603DB45-BD58-4C18-B84C-FC7A167662EF}" type="presOf" srcId="{219573F9-BA47-4308-9C4F-A4BF51962F75}" destId="{ECBD472A-191B-43B2-B10B-3D5D5220BE43}" srcOrd="0" destOrd="0" presId="urn:microsoft.com/office/officeart/2005/8/layout/hierarchy4"/>
    <dgm:cxn modelId="{90ED7BD5-14F2-4E28-8F1A-A88C8342EE7C}" type="presOf" srcId="{B9DC0439-159F-4823-90BE-65618B37E3DB}" destId="{0D3C257A-BB62-4AC4-93A6-79542E2A8E72}" srcOrd="0" destOrd="0" presId="urn:microsoft.com/office/officeart/2005/8/layout/hierarchy4"/>
    <dgm:cxn modelId="{8994B56E-FC39-47AF-BDCF-EE470BEF0C3D}" type="presOf" srcId="{704D0102-9668-4C3F-B33F-B9534CA197BA}" destId="{4DCC834E-3267-4C23-99D0-5A3834C04CFE}" srcOrd="0" destOrd="0" presId="urn:microsoft.com/office/officeart/2005/8/layout/hierarchy4"/>
    <dgm:cxn modelId="{FD93BCEB-54D4-4A42-85BE-4DF296444DAD}" srcId="{079E376F-133C-4E1A-BFDC-7EE022FC9E95}" destId="{C9F4EF32-F680-452A-B505-4677B735ECEE}" srcOrd="0" destOrd="0" parTransId="{639241CD-DEC2-451F-89A3-F963A8766BF2}" sibTransId="{E87C33AE-02A8-4455-9D43-216E4BB4010F}"/>
    <dgm:cxn modelId="{9F3F5691-AD35-46AD-B490-7937BC6ED643}" srcId="{CD5DF22E-8EA2-47CF-8E04-36896013AAC2}" destId="{3587A65B-7419-4B02-8ED2-0458B3B71628}" srcOrd="1" destOrd="0" parTransId="{4B462DE3-3455-4A1B-ABF0-B6272828BD8E}" sibTransId="{2CAE71EE-FBCA-4DF9-A541-64A5552F564F}"/>
    <dgm:cxn modelId="{786F2F89-8633-4D52-B250-269918E91C94}" srcId="{94B4D49E-3F07-4A22-BCA9-54644536D0CF}" destId="{D61C2F1E-8579-4738-9879-9F249C099E75}" srcOrd="0" destOrd="0" parTransId="{678CCE59-B3AB-46B3-9BE9-90B5ABEA6B4D}" sibTransId="{89BD02D8-2069-4068-B5D5-FE9E8D2047EE}"/>
    <dgm:cxn modelId="{41EC16FD-5C4D-4FEB-AD63-2729C10A653E}" type="presOf" srcId="{C9F4EF32-F680-452A-B505-4677B735ECEE}" destId="{2C22E33A-02AF-4310-B305-13DF13C25031}" srcOrd="0" destOrd="0" presId="urn:microsoft.com/office/officeart/2005/8/layout/hierarchy4"/>
    <dgm:cxn modelId="{F459B63A-D15D-4030-BD2A-D1943A864ADA}" type="presOf" srcId="{C0362E2B-375B-4222-9BB9-E1D9193A288D}" destId="{CBA1B0A6-ABB9-480A-9672-83A6304DD4FE}" srcOrd="0" destOrd="0" presId="urn:microsoft.com/office/officeart/2005/8/layout/hierarchy4"/>
    <dgm:cxn modelId="{43B2422F-919B-467A-9715-A653AA9A187B}" type="presOf" srcId="{6FEE9D66-7821-4422-8932-4479691B98DC}" destId="{B099B6CE-8B90-46B3-B264-4962DF41BEB7}" srcOrd="0" destOrd="0" presId="urn:microsoft.com/office/officeart/2005/8/layout/hierarchy4"/>
    <dgm:cxn modelId="{22E47B5B-0812-46C7-8029-FC976A971225}" srcId="{C9F4EF32-F680-452A-B505-4677B735ECEE}" destId="{C795169E-BDFA-439D-8C92-31D00DFEEF81}" srcOrd="0" destOrd="0" parTransId="{22954AB9-3C7C-4F1F-9E96-9ECCF2C295C4}" sibTransId="{37ACB371-9CA8-4962-A0DF-55403334116E}"/>
    <dgm:cxn modelId="{0C56C9A0-8D03-45AD-992B-90333831BC93}" type="presOf" srcId="{33D383D0-1AA1-42F3-8624-FCFA771C095F}" destId="{C0165D2C-5643-48A5-BCE5-6D0D1F6EF11B}" srcOrd="0" destOrd="0" presId="urn:microsoft.com/office/officeart/2005/8/layout/hierarchy4"/>
    <dgm:cxn modelId="{37736519-CCF0-4F0D-B18D-D08A5A465A10}" srcId="{15A17C6B-54AB-4D0D-978C-54CE6C92E53F}" destId="{079E376F-133C-4E1A-BFDC-7EE022FC9E95}" srcOrd="1" destOrd="0" parTransId="{A6017315-C418-4DD9-8F03-6D71F586BA9C}" sibTransId="{1BBC56BB-C1B4-46C7-9009-B95B6EC1B875}"/>
    <dgm:cxn modelId="{E1EE58C3-8818-45B6-986F-689A55C72230}" srcId="{2C985F4E-8F92-4840-9542-CFD6EF73D7D6}" destId="{369C2D84-900A-4ED1-BFCF-6699E5D9A499}" srcOrd="0" destOrd="0" parTransId="{3061B871-9B33-40A1-BF4C-220AB7C9F026}" sibTransId="{FFB8FA89-92BA-4268-920B-00FB2D782CBA}"/>
    <dgm:cxn modelId="{C6858017-1D14-4D72-86FC-61756757D9CC}" srcId="{C9F4EF32-F680-452A-B505-4677B735ECEE}" destId="{2C985F4E-8F92-4840-9542-CFD6EF73D7D6}" srcOrd="1" destOrd="0" parTransId="{9DF04ECC-E1C1-4230-BFF8-46E9EDF9A0C1}" sibTransId="{66D7A0FE-21E4-4192-AEA8-CECC52BA8955}"/>
    <dgm:cxn modelId="{1571DF98-40DA-46C9-ACAE-C47C100CC27D}" type="presParOf" srcId="{70229C20-FFCE-443B-BBD5-06D233C54880}" destId="{AEFB9F6B-7A96-4A46-804F-709BE291ED60}" srcOrd="0" destOrd="0" presId="urn:microsoft.com/office/officeart/2005/8/layout/hierarchy4"/>
    <dgm:cxn modelId="{B0FB46F3-7E30-4D8B-8101-095F11306E64}" type="presParOf" srcId="{AEFB9F6B-7A96-4A46-804F-709BE291ED60}" destId="{A626C52E-5719-4416-924F-9AE4BF5E93DA}" srcOrd="0" destOrd="0" presId="urn:microsoft.com/office/officeart/2005/8/layout/hierarchy4"/>
    <dgm:cxn modelId="{A99C87D8-9A2C-4200-AD0B-EA5561F99D33}" type="presParOf" srcId="{AEFB9F6B-7A96-4A46-804F-709BE291ED60}" destId="{70F5A62F-B7D5-434B-B6FC-DF64207380D2}" srcOrd="1" destOrd="0" presId="urn:microsoft.com/office/officeart/2005/8/layout/hierarchy4"/>
    <dgm:cxn modelId="{2384093A-12CA-4BC4-9341-C60C830676A1}" type="presParOf" srcId="{AEFB9F6B-7A96-4A46-804F-709BE291ED60}" destId="{F34EA8F7-0774-44F7-AEF0-2B9AADCAAB8E}" srcOrd="2" destOrd="0" presId="urn:microsoft.com/office/officeart/2005/8/layout/hierarchy4"/>
    <dgm:cxn modelId="{EA074F19-DE30-4692-AEE0-9668FE21C629}" type="presParOf" srcId="{F34EA8F7-0774-44F7-AEF0-2B9AADCAAB8E}" destId="{EBAF8555-47C5-42A8-A46E-D0F1CED9CB0E}" srcOrd="0" destOrd="0" presId="urn:microsoft.com/office/officeart/2005/8/layout/hierarchy4"/>
    <dgm:cxn modelId="{31002359-2016-4F91-BF43-A8FCC2412273}" type="presParOf" srcId="{EBAF8555-47C5-42A8-A46E-D0F1CED9CB0E}" destId="{7C1783AB-B1C9-4520-8E00-4EA0AB477601}" srcOrd="0" destOrd="0" presId="urn:microsoft.com/office/officeart/2005/8/layout/hierarchy4"/>
    <dgm:cxn modelId="{573FF466-F10C-4022-922D-D279CC03EE70}" type="presParOf" srcId="{EBAF8555-47C5-42A8-A46E-D0F1CED9CB0E}" destId="{DCC47E69-02F0-42D2-B9A1-43F90F6B53CB}" srcOrd="1" destOrd="0" presId="urn:microsoft.com/office/officeart/2005/8/layout/hierarchy4"/>
    <dgm:cxn modelId="{2EF92E0D-8327-4D30-8FF3-33EE46A4127C}" type="presParOf" srcId="{EBAF8555-47C5-42A8-A46E-D0F1CED9CB0E}" destId="{44C5F16E-A010-45BE-B785-7E34A147BC7C}" srcOrd="2" destOrd="0" presId="urn:microsoft.com/office/officeart/2005/8/layout/hierarchy4"/>
    <dgm:cxn modelId="{079B2752-BF41-4615-BD4A-F581A517A967}" type="presParOf" srcId="{44C5F16E-A010-45BE-B785-7E34A147BC7C}" destId="{30DB8F34-13B1-4F6A-809B-FD703598C938}" srcOrd="0" destOrd="0" presId="urn:microsoft.com/office/officeart/2005/8/layout/hierarchy4"/>
    <dgm:cxn modelId="{3EFF7078-7519-41E5-B4F5-C99A9B49D51D}" type="presParOf" srcId="{30DB8F34-13B1-4F6A-809B-FD703598C938}" destId="{C0165D2C-5643-48A5-BCE5-6D0D1F6EF11B}" srcOrd="0" destOrd="0" presId="urn:microsoft.com/office/officeart/2005/8/layout/hierarchy4"/>
    <dgm:cxn modelId="{64F7C58B-BEC9-4A10-B250-687718248C0A}" type="presParOf" srcId="{30DB8F34-13B1-4F6A-809B-FD703598C938}" destId="{53AC03E8-4A54-4303-A12E-ACC05C9693D3}" srcOrd="1" destOrd="0" presId="urn:microsoft.com/office/officeart/2005/8/layout/hierarchy4"/>
    <dgm:cxn modelId="{39CB7EF5-E5CC-491B-BEAD-34301FCC2D7A}" type="presParOf" srcId="{30DB8F34-13B1-4F6A-809B-FD703598C938}" destId="{CC4A3A40-44AF-4E15-8010-ED446C6771AD}" srcOrd="2" destOrd="0" presId="urn:microsoft.com/office/officeart/2005/8/layout/hierarchy4"/>
    <dgm:cxn modelId="{B16B4FC7-9E37-4523-B665-A79368F650D6}" type="presParOf" srcId="{CC4A3A40-44AF-4E15-8010-ED446C6771AD}" destId="{ED55B7B1-3D8F-487D-B5F2-1080446B17B8}" srcOrd="0" destOrd="0" presId="urn:microsoft.com/office/officeart/2005/8/layout/hierarchy4"/>
    <dgm:cxn modelId="{73BC73F4-BFB0-4CE0-85C5-1D5B6D53F56C}" type="presParOf" srcId="{ED55B7B1-3D8F-487D-B5F2-1080446B17B8}" destId="{D49C5506-DB43-4C37-8297-02DDEAFB3866}" srcOrd="0" destOrd="0" presId="urn:microsoft.com/office/officeart/2005/8/layout/hierarchy4"/>
    <dgm:cxn modelId="{1741738A-7330-4993-B8F0-9967AA897EC7}" type="presParOf" srcId="{ED55B7B1-3D8F-487D-B5F2-1080446B17B8}" destId="{F85CAFC4-F66F-4DD2-8EF6-6FEAF876AFE0}" srcOrd="1" destOrd="0" presId="urn:microsoft.com/office/officeart/2005/8/layout/hierarchy4"/>
    <dgm:cxn modelId="{B43F0A20-865A-4603-AB12-9A89D725E87B}" type="presParOf" srcId="{ED55B7B1-3D8F-487D-B5F2-1080446B17B8}" destId="{55BA78CF-1CDE-45AE-88DA-5ED580B78545}" srcOrd="2" destOrd="0" presId="urn:microsoft.com/office/officeart/2005/8/layout/hierarchy4"/>
    <dgm:cxn modelId="{641AE74A-6D29-4EF3-B0E3-19C77F825290}" type="presParOf" srcId="{55BA78CF-1CDE-45AE-88DA-5ED580B78545}" destId="{F8F1B078-E998-43B1-9672-C426130B7605}" srcOrd="0" destOrd="0" presId="urn:microsoft.com/office/officeart/2005/8/layout/hierarchy4"/>
    <dgm:cxn modelId="{23AFD58E-012A-4205-AFE3-50DDF2D9B70C}" type="presParOf" srcId="{F8F1B078-E998-43B1-9672-C426130B7605}" destId="{ECBD472A-191B-43B2-B10B-3D5D5220BE43}" srcOrd="0" destOrd="0" presId="urn:microsoft.com/office/officeart/2005/8/layout/hierarchy4"/>
    <dgm:cxn modelId="{20712D98-EAFB-403E-9C5F-7187053DA819}" type="presParOf" srcId="{F8F1B078-E998-43B1-9672-C426130B7605}" destId="{AD3C75B0-D7AA-4592-A57F-8911965A1C3C}" srcOrd="1" destOrd="0" presId="urn:microsoft.com/office/officeart/2005/8/layout/hierarchy4"/>
    <dgm:cxn modelId="{09FB6E5C-0F1E-4F6A-852D-71F12AC57E88}" type="presParOf" srcId="{F8F1B078-E998-43B1-9672-C426130B7605}" destId="{81A85858-851B-477A-85B1-926665998F52}" srcOrd="2" destOrd="0" presId="urn:microsoft.com/office/officeart/2005/8/layout/hierarchy4"/>
    <dgm:cxn modelId="{F12C537F-5757-426D-9B77-20CFDCBA3A22}" type="presParOf" srcId="{81A85858-851B-477A-85B1-926665998F52}" destId="{3A26056A-56CD-49F5-AD24-FCC488CEEE25}" srcOrd="0" destOrd="0" presId="urn:microsoft.com/office/officeart/2005/8/layout/hierarchy4"/>
    <dgm:cxn modelId="{84CF0C44-D39F-4899-A1EA-069BC0AEC6A5}" type="presParOf" srcId="{3A26056A-56CD-49F5-AD24-FCC488CEEE25}" destId="{3DBB0D47-88E9-4D77-BA5A-191886D73670}" srcOrd="0" destOrd="0" presId="urn:microsoft.com/office/officeart/2005/8/layout/hierarchy4"/>
    <dgm:cxn modelId="{B0DB2544-8ABB-4EE5-AB69-49B98DE53A94}" type="presParOf" srcId="{3A26056A-56CD-49F5-AD24-FCC488CEEE25}" destId="{5C1861F5-EBF9-4301-BD98-A4F4B6E0479A}" srcOrd="1" destOrd="0" presId="urn:microsoft.com/office/officeart/2005/8/layout/hierarchy4"/>
    <dgm:cxn modelId="{60A0F01C-DABE-4B2F-AC41-972439B81205}" type="presParOf" srcId="{55BA78CF-1CDE-45AE-88DA-5ED580B78545}" destId="{E3C28A19-E5DF-4095-8E22-E9D26E13D009}" srcOrd="1" destOrd="0" presId="urn:microsoft.com/office/officeart/2005/8/layout/hierarchy4"/>
    <dgm:cxn modelId="{A30D4B76-2508-407D-888D-C88EE62C63F1}" type="presParOf" srcId="{55BA78CF-1CDE-45AE-88DA-5ED580B78545}" destId="{E6B0F0F5-EF6C-47EF-A5EA-35AE2E03E88E}" srcOrd="2" destOrd="0" presId="urn:microsoft.com/office/officeart/2005/8/layout/hierarchy4"/>
    <dgm:cxn modelId="{FA1B326E-5A8E-46C7-8B14-D055C7C230E8}" type="presParOf" srcId="{E6B0F0F5-EF6C-47EF-A5EA-35AE2E03E88E}" destId="{E89D5936-BC01-42EB-8489-5AA79DC80862}" srcOrd="0" destOrd="0" presId="urn:microsoft.com/office/officeart/2005/8/layout/hierarchy4"/>
    <dgm:cxn modelId="{8C47C487-4C68-47D6-A61B-755AC349E525}" type="presParOf" srcId="{E6B0F0F5-EF6C-47EF-A5EA-35AE2E03E88E}" destId="{6A98B493-E7EF-41AE-A875-F172F3A4DDE8}" srcOrd="1" destOrd="0" presId="urn:microsoft.com/office/officeart/2005/8/layout/hierarchy4"/>
    <dgm:cxn modelId="{D2871DB0-CA76-4EC4-AF94-3B11FD1DAA7E}" type="presParOf" srcId="{E6B0F0F5-EF6C-47EF-A5EA-35AE2E03E88E}" destId="{67763555-BE32-4CE2-8FC0-3D42E71DCFE8}" srcOrd="2" destOrd="0" presId="urn:microsoft.com/office/officeart/2005/8/layout/hierarchy4"/>
    <dgm:cxn modelId="{A8CA7170-F2EB-4BBE-8B3C-309A96E14938}" type="presParOf" srcId="{67763555-BE32-4CE2-8FC0-3D42E71DCFE8}" destId="{FC7FD959-A96B-47BC-B9C7-3E6210828FE5}" srcOrd="0" destOrd="0" presId="urn:microsoft.com/office/officeart/2005/8/layout/hierarchy4"/>
    <dgm:cxn modelId="{26599906-EC17-45EE-A89A-93C07574E02B}" type="presParOf" srcId="{FC7FD959-A96B-47BC-B9C7-3E6210828FE5}" destId="{8AAC48BB-2A13-4DC4-9CDC-A4DA496DF4E2}" srcOrd="0" destOrd="0" presId="urn:microsoft.com/office/officeart/2005/8/layout/hierarchy4"/>
    <dgm:cxn modelId="{1728E0ED-AFFD-481F-9FA0-817783EC6AB0}" type="presParOf" srcId="{FC7FD959-A96B-47BC-B9C7-3E6210828FE5}" destId="{37DCBFFC-B750-4A77-BC5B-476BF06C8D02}" srcOrd="1" destOrd="0" presId="urn:microsoft.com/office/officeart/2005/8/layout/hierarchy4"/>
    <dgm:cxn modelId="{E265B61E-B063-4277-8146-D3ABFC42B737}" type="presParOf" srcId="{CC4A3A40-44AF-4E15-8010-ED446C6771AD}" destId="{40DB42B3-3B1D-4CF4-9E25-A1DFE6210987}" srcOrd="1" destOrd="0" presId="urn:microsoft.com/office/officeart/2005/8/layout/hierarchy4"/>
    <dgm:cxn modelId="{65434511-FA06-4429-9E86-AA5D5F4A44A7}" type="presParOf" srcId="{CC4A3A40-44AF-4E15-8010-ED446C6771AD}" destId="{6F81D19D-1882-4CAF-85CD-90BDED48438F}" srcOrd="2" destOrd="0" presId="urn:microsoft.com/office/officeart/2005/8/layout/hierarchy4"/>
    <dgm:cxn modelId="{3C855962-459E-4D2B-9905-CBBA6D69AFFD}" type="presParOf" srcId="{6F81D19D-1882-4CAF-85CD-90BDED48438F}" destId="{AF4E5E12-8206-4110-A96C-B0B931B32B9C}" srcOrd="0" destOrd="0" presId="urn:microsoft.com/office/officeart/2005/8/layout/hierarchy4"/>
    <dgm:cxn modelId="{FCEEB91B-2578-4E83-8D65-E6B2F42D18CC}" type="presParOf" srcId="{6F81D19D-1882-4CAF-85CD-90BDED48438F}" destId="{3A1712FA-8F77-4C50-893F-E90A35387009}" srcOrd="1" destOrd="0" presId="urn:microsoft.com/office/officeart/2005/8/layout/hierarchy4"/>
    <dgm:cxn modelId="{4C8B2733-213B-4787-B8F9-F978F4968632}" type="presParOf" srcId="{6F81D19D-1882-4CAF-85CD-90BDED48438F}" destId="{585947EC-9DE9-49A9-A3D9-731012FB6300}" srcOrd="2" destOrd="0" presId="urn:microsoft.com/office/officeart/2005/8/layout/hierarchy4"/>
    <dgm:cxn modelId="{8779FAD4-1809-48C8-91EA-74D4A5C1EBE2}" type="presParOf" srcId="{585947EC-9DE9-49A9-A3D9-731012FB6300}" destId="{6B930E9F-6518-44C6-9F90-7B85CC0277FD}" srcOrd="0" destOrd="0" presId="urn:microsoft.com/office/officeart/2005/8/layout/hierarchy4"/>
    <dgm:cxn modelId="{8375B5B6-D75A-47CD-B164-94975885DA5E}" type="presParOf" srcId="{6B930E9F-6518-44C6-9F90-7B85CC0277FD}" destId="{EBA41D6B-EA6E-4930-8371-3FA1EEAB8A2E}" srcOrd="0" destOrd="0" presId="urn:microsoft.com/office/officeart/2005/8/layout/hierarchy4"/>
    <dgm:cxn modelId="{EF38CF32-20CB-4F32-B196-18CDC01B0BAD}" type="presParOf" srcId="{6B930E9F-6518-44C6-9F90-7B85CC0277FD}" destId="{7B23B62D-01C8-43B6-A70E-D2CA91FBBEDF}" srcOrd="1" destOrd="0" presId="urn:microsoft.com/office/officeart/2005/8/layout/hierarchy4"/>
    <dgm:cxn modelId="{BB9ACA33-14CC-4269-8B9F-E384E91614BE}" type="presParOf" srcId="{6B930E9F-6518-44C6-9F90-7B85CC0277FD}" destId="{456F6BB1-484A-4A47-AF6F-0B3CE94DDE19}" srcOrd="2" destOrd="0" presId="urn:microsoft.com/office/officeart/2005/8/layout/hierarchy4"/>
    <dgm:cxn modelId="{99C5B755-A0AB-447D-9DDA-C68D5CF1AB1C}" type="presParOf" srcId="{456F6BB1-484A-4A47-AF6F-0B3CE94DDE19}" destId="{D4F48101-CD31-4A36-8342-D58273650CF9}" srcOrd="0" destOrd="0" presId="urn:microsoft.com/office/officeart/2005/8/layout/hierarchy4"/>
    <dgm:cxn modelId="{8356E01B-12B5-454B-8556-12BBD33B9FBA}" type="presParOf" srcId="{D4F48101-CD31-4A36-8342-D58273650CF9}" destId="{B099B6CE-8B90-46B3-B264-4962DF41BEB7}" srcOrd="0" destOrd="0" presId="urn:microsoft.com/office/officeart/2005/8/layout/hierarchy4"/>
    <dgm:cxn modelId="{7EF647FA-E072-4CBA-8DB9-FBDF4CF3206B}" type="presParOf" srcId="{D4F48101-CD31-4A36-8342-D58273650CF9}" destId="{A8287A66-3862-4F92-B7BE-1BCF61C653E7}" srcOrd="1" destOrd="0" presId="urn:microsoft.com/office/officeart/2005/8/layout/hierarchy4"/>
    <dgm:cxn modelId="{D6B7CAAF-3C5E-4028-BE4E-3C61F28861DB}" type="presParOf" srcId="{585947EC-9DE9-49A9-A3D9-731012FB6300}" destId="{3B130C47-CF67-42B0-B84A-1897168620A4}" srcOrd="1" destOrd="0" presId="urn:microsoft.com/office/officeart/2005/8/layout/hierarchy4"/>
    <dgm:cxn modelId="{96FCE7EF-69AE-41AA-93B5-80A943945BAB}" type="presParOf" srcId="{585947EC-9DE9-49A9-A3D9-731012FB6300}" destId="{2C0DDCFD-6050-4DB6-9FE4-0C2BA4A0800F}" srcOrd="2" destOrd="0" presId="urn:microsoft.com/office/officeart/2005/8/layout/hierarchy4"/>
    <dgm:cxn modelId="{A0ADCB3F-B7BB-4CA5-83EF-6F8F6088B436}" type="presParOf" srcId="{2C0DDCFD-6050-4DB6-9FE4-0C2BA4A0800F}" destId="{40B0E669-0B97-45BC-BB76-140476E5F9EF}" srcOrd="0" destOrd="0" presId="urn:microsoft.com/office/officeart/2005/8/layout/hierarchy4"/>
    <dgm:cxn modelId="{0CD0FCE1-294F-4D39-AFCF-24677667921C}" type="presParOf" srcId="{2C0DDCFD-6050-4DB6-9FE4-0C2BA4A0800F}" destId="{F99F424E-645B-4BBD-815D-AE573CEAFC39}" srcOrd="1" destOrd="0" presId="urn:microsoft.com/office/officeart/2005/8/layout/hierarchy4"/>
    <dgm:cxn modelId="{132696D7-13DE-4FBE-ACA2-2725022600ED}" type="presParOf" srcId="{2C0DDCFD-6050-4DB6-9FE4-0C2BA4A0800F}" destId="{AC2EB955-D211-4F20-A764-2EF74488533C}" srcOrd="2" destOrd="0" presId="urn:microsoft.com/office/officeart/2005/8/layout/hierarchy4"/>
    <dgm:cxn modelId="{37EB1C5C-1A2F-498B-865B-F48D026349FF}" type="presParOf" srcId="{AC2EB955-D211-4F20-A764-2EF74488533C}" destId="{1A560BF0-0527-4278-A2D7-5671BDC01F1D}" srcOrd="0" destOrd="0" presId="urn:microsoft.com/office/officeart/2005/8/layout/hierarchy4"/>
    <dgm:cxn modelId="{63A6FEC3-8D94-44BE-AE05-9338FF62ECDD}" type="presParOf" srcId="{1A560BF0-0527-4278-A2D7-5671BDC01F1D}" destId="{4DCC834E-3267-4C23-99D0-5A3834C04CFE}" srcOrd="0" destOrd="0" presId="urn:microsoft.com/office/officeart/2005/8/layout/hierarchy4"/>
    <dgm:cxn modelId="{CD9D83F2-CF18-4144-B90A-0E40BF54D88D}" type="presParOf" srcId="{1A560BF0-0527-4278-A2D7-5671BDC01F1D}" destId="{338A317E-60D9-4C58-ABAE-5B57C4C3E9BD}" srcOrd="1" destOrd="0" presId="urn:microsoft.com/office/officeart/2005/8/layout/hierarchy4"/>
    <dgm:cxn modelId="{611462EB-341C-46D1-BFAA-E45CB3578519}" type="presParOf" srcId="{44C5F16E-A010-45BE-B785-7E34A147BC7C}" destId="{853C0FED-119A-42C0-827C-EE4D8615521B}" srcOrd="1" destOrd="0" presId="urn:microsoft.com/office/officeart/2005/8/layout/hierarchy4"/>
    <dgm:cxn modelId="{0D6EAA2A-F98F-4F65-B6BF-3E41F2E37BC3}" type="presParOf" srcId="{44C5F16E-A010-45BE-B785-7E34A147BC7C}" destId="{69548470-0CC4-4756-A2F6-AC4B5080298B}" srcOrd="2" destOrd="0" presId="urn:microsoft.com/office/officeart/2005/8/layout/hierarchy4"/>
    <dgm:cxn modelId="{1EBCCE47-FD85-45F8-B769-E9508C117C0D}" type="presParOf" srcId="{69548470-0CC4-4756-A2F6-AC4B5080298B}" destId="{1ECF1E96-B17C-4C73-92C4-924BDD5F12B5}" srcOrd="0" destOrd="0" presId="urn:microsoft.com/office/officeart/2005/8/layout/hierarchy4"/>
    <dgm:cxn modelId="{6D230C03-B552-460A-9497-40BBA2F7966D}" type="presParOf" srcId="{69548470-0CC4-4756-A2F6-AC4B5080298B}" destId="{BBFF1BF0-89A9-4D05-BA8B-02623FFAA3F3}" srcOrd="1" destOrd="0" presId="urn:microsoft.com/office/officeart/2005/8/layout/hierarchy4"/>
    <dgm:cxn modelId="{0E0C747D-099C-41DA-B231-902C97F0E9A3}" type="presParOf" srcId="{69548470-0CC4-4756-A2F6-AC4B5080298B}" destId="{473F4032-14EA-4A4B-B085-604FFA9D0073}" srcOrd="2" destOrd="0" presId="urn:microsoft.com/office/officeart/2005/8/layout/hierarchy4"/>
    <dgm:cxn modelId="{85A289A8-F7F6-4D2B-96FE-0399AF4865D6}" type="presParOf" srcId="{473F4032-14EA-4A4B-B085-604FFA9D0073}" destId="{AEAA16AC-A561-4B0F-B250-AA40BD76159D}" srcOrd="0" destOrd="0" presId="urn:microsoft.com/office/officeart/2005/8/layout/hierarchy4"/>
    <dgm:cxn modelId="{FD87A483-61C3-40CE-965C-A1899C3F56F1}" type="presParOf" srcId="{AEAA16AC-A561-4B0F-B250-AA40BD76159D}" destId="{2C22E33A-02AF-4310-B305-13DF13C25031}" srcOrd="0" destOrd="0" presId="urn:microsoft.com/office/officeart/2005/8/layout/hierarchy4"/>
    <dgm:cxn modelId="{7F7C7BF6-770B-4151-A5D3-3BE373A87303}" type="presParOf" srcId="{AEAA16AC-A561-4B0F-B250-AA40BD76159D}" destId="{9A391B40-0192-40ED-9063-0B3CB6ACE218}" srcOrd="1" destOrd="0" presId="urn:microsoft.com/office/officeart/2005/8/layout/hierarchy4"/>
    <dgm:cxn modelId="{56D6BF14-5117-4961-9A68-2120820FAA1A}" type="presParOf" srcId="{AEAA16AC-A561-4B0F-B250-AA40BD76159D}" destId="{D4B41385-A2C1-4E35-807C-DB084DB21D40}" srcOrd="2" destOrd="0" presId="urn:microsoft.com/office/officeart/2005/8/layout/hierarchy4"/>
    <dgm:cxn modelId="{992A26A1-68A4-4B27-A6E5-54D0C79A857A}" type="presParOf" srcId="{D4B41385-A2C1-4E35-807C-DB084DB21D40}" destId="{D816D08F-BBCD-418D-987C-6EC7E4ACD5D6}" srcOrd="0" destOrd="0" presId="urn:microsoft.com/office/officeart/2005/8/layout/hierarchy4"/>
    <dgm:cxn modelId="{E6096FAF-7CF8-42C9-9657-5C67808C9A56}" type="presParOf" srcId="{D816D08F-BBCD-418D-987C-6EC7E4ACD5D6}" destId="{9075107A-2488-4B86-B12F-9ECB9AD48C60}" srcOrd="0" destOrd="0" presId="urn:microsoft.com/office/officeart/2005/8/layout/hierarchy4"/>
    <dgm:cxn modelId="{8AB6C824-FE89-4F8B-9208-AED6A93EB16C}" type="presParOf" srcId="{D816D08F-BBCD-418D-987C-6EC7E4ACD5D6}" destId="{6F4EAA98-3A97-4B7A-9516-87BAE987864C}" srcOrd="1" destOrd="0" presId="urn:microsoft.com/office/officeart/2005/8/layout/hierarchy4"/>
    <dgm:cxn modelId="{52FD4F94-06CD-4AC4-8D9A-12734B58A18E}" type="presParOf" srcId="{D816D08F-BBCD-418D-987C-6EC7E4ACD5D6}" destId="{243429A8-FE4B-4DB8-807A-0C4331073E06}" srcOrd="2" destOrd="0" presId="urn:microsoft.com/office/officeart/2005/8/layout/hierarchy4"/>
    <dgm:cxn modelId="{4A25FD90-9C52-42E9-9DF4-1C44AF2463A1}" type="presParOf" srcId="{243429A8-FE4B-4DB8-807A-0C4331073E06}" destId="{2C84C26A-64C4-4B23-BA28-B3DCF876DB3A}" srcOrd="0" destOrd="0" presId="urn:microsoft.com/office/officeart/2005/8/layout/hierarchy4"/>
    <dgm:cxn modelId="{360CA079-FF3C-4770-8C22-C04E8D259FC9}" type="presParOf" srcId="{2C84C26A-64C4-4B23-BA28-B3DCF876DB3A}" destId="{C30415AD-7DB9-4F82-AAA5-610641091FD0}" srcOrd="0" destOrd="0" presId="urn:microsoft.com/office/officeart/2005/8/layout/hierarchy4"/>
    <dgm:cxn modelId="{0F8494BC-5E04-4B65-84DE-C03B107FD6B7}" type="presParOf" srcId="{2C84C26A-64C4-4B23-BA28-B3DCF876DB3A}" destId="{BD069B02-B029-43E8-ADF6-80DE3B784E59}" srcOrd="1" destOrd="0" presId="urn:microsoft.com/office/officeart/2005/8/layout/hierarchy4"/>
    <dgm:cxn modelId="{0BE2686D-BDE7-4AE1-8ADA-471FA3CE4492}" type="presParOf" srcId="{D4B41385-A2C1-4E35-807C-DB084DB21D40}" destId="{189B9217-78CB-49AF-8E8B-FBA75BB8F5DA}" srcOrd="1" destOrd="0" presId="urn:microsoft.com/office/officeart/2005/8/layout/hierarchy4"/>
    <dgm:cxn modelId="{E3A31D64-FB0C-40D8-BA9D-F33FBD2748D3}" type="presParOf" srcId="{D4B41385-A2C1-4E35-807C-DB084DB21D40}" destId="{C7D55F3A-A132-4143-BC8D-1AEEDCEC9670}" srcOrd="2" destOrd="0" presId="urn:microsoft.com/office/officeart/2005/8/layout/hierarchy4"/>
    <dgm:cxn modelId="{1FD99155-CA59-4D0D-A568-B5D807D5AB98}" type="presParOf" srcId="{C7D55F3A-A132-4143-BC8D-1AEEDCEC9670}" destId="{A347B632-0DBF-4530-ABFE-FC742F404550}" srcOrd="0" destOrd="0" presId="urn:microsoft.com/office/officeart/2005/8/layout/hierarchy4"/>
    <dgm:cxn modelId="{671D2C94-4E3B-4FF9-9864-68117141824A}" type="presParOf" srcId="{C7D55F3A-A132-4143-BC8D-1AEEDCEC9670}" destId="{E9F6D272-ACA2-4E7C-8984-1F4190D81864}" srcOrd="1" destOrd="0" presId="urn:microsoft.com/office/officeart/2005/8/layout/hierarchy4"/>
    <dgm:cxn modelId="{E7216E0C-B1FD-4DE6-B1CC-6F833024E45D}" type="presParOf" srcId="{C7D55F3A-A132-4143-BC8D-1AEEDCEC9670}" destId="{CACF7DA0-CA0D-41EE-8AC0-7095C80BF614}" srcOrd="2" destOrd="0" presId="urn:microsoft.com/office/officeart/2005/8/layout/hierarchy4"/>
    <dgm:cxn modelId="{ED9434CE-ADA2-4682-8882-52E817496909}" type="presParOf" srcId="{CACF7DA0-CA0D-41EE-8AC0-7095C80BF614}" destId="{385F5451-0E73-4ECB-AA34-D1458360B7E8}" srcOrd="0" destOrd="0" presId="urn:microsoft.com/office/officeart/2005/8/layout/hierarchy4"/>
    <dgm:cxn modelId="{8618FAD2-D84A-40CE-88A5-0C443C90DA91}" type="presParOf" srcId="{385F5451-0E73-4ECB-AA34-D1458360B7E8}" destId="{688DE827-3E01-4E2B-BBF9-7040DC115295}" srcOrd="0" destOrd="0" presId="urn:microsoft.com/office/officeart/2005/8/layout/hierarchy4"/>
    <dgm:cxn modelId="{73322AD2-BA24-401D-8F40-F00F734A37AB}" type="presParOf" srcId="{385F5451-0E73-4ECB-AA34-D1458360B7E8}" destId="{F3734CA7-27D8-45D9-B4F6-F5CADA6F4F0C}" srcOrd="1" destOrd="0" presId="urn:microsoft.com/office/officeart/2005/8/layout/hierarchy4"/>
    <dgm:cxn modelId="{A3EC23F3-7C49-48F7-9E1E-81B242F6480C}" type="presParOf" srcId="{473F4032-14EA-4A4B-B085-604FFA9D0073}" destId="{BBD8C0D5-9BB9-428C-A538-DC3975BAEDCD}" srcOrd="1" destOrd="0" presId="urn:microsoft.com/office/officeart/2005/8/layout/hierarchy4"/>
    <dgm:cxn modelId="{8857D9A9-8DEA-4A1B-A7E4-15E7E1C8757F}" type="presParOf" srcId="{473F4032-14EA-4A4B-B085-604FFA9D0073}" destId="{8399CEFD-0C72-4FC5-8AA5-35ED988D6E3A}" srcOrd="2" destOrd="0" presId="urn:microsoft.com/office/officeart/2005/8/layout/hierarchy4"/>
    <dgm:cxn modelId="{BD7E3271-B788-4A0E-8AB4-CD903215D3E9}" type="presParOf" srcId="{8399CEFD-0C72-4FC5-8AA5-35ED988D6E3A}" destId="{C2E99BE3-F052-4533-AA37-1898F664EDE1}" srcOrd="0" destOrd="0" presId="urn:microsoft.com/office/officeart/2005/8/layout/hierarchy4"/>
    <dgm:cxn modelId="{BB6DF09B-4D91-4CBC-83E8-A4F73684D001}" type="presParOf" srcId="{8399CEFD-0C72-4FC5-8AA5-35ED988D6E3A}" destId="{20CECFF1-17F4-4906-9631-8D87CFA67538}" srcOrd="1" destOrd="0" presId="urn:microsoft.com/office/officeart/2005/8/layout/hierarchy4"/>
    <dgm:cxn modelId="{1BA0D136-9CAF-409B-AB9B-A0A4073529D2}" type="presParOf" srcId="{8399CEFD-0C72-4FC5-8AA5-35ED988D6E3A}" destId="{75CD6E1B-9EE8-467D-93C0-1BF44C45464F}" srcOrd="2" destOrd="0" presId="urn:microsoft.com/office/officeart/2005/8/layout/hierarchy4"/>
    <dgm:cxn modelId="{CF8475B9-68A3-4A49-8B1F-D847E40654B3}" type="presParOf" srcId="{75CD6E1B-9EE8-467D-93C0-1BF44C45464F}" destId="{86E246DB-83D9-4247-9D0D-6359E9C6358E}" srcOrd="0" destOrd="0" presId="urn:microsoft.com/office/officeart/2005/8/layout/hierarchy4"/>
    <dgm:cxn modelId="{3E6B4D2A-10EF-4067-A1C6-BDBD5B2A8D7D}" type="presParOf" srcId="{86E246DB-83D9-4247-9D0D-6359E9C6358E}" destId="{0BE3C52A-1409-4F62-A431-CA04B9F28C8B}" srcOrd="0" destOrd="0" presId="urn:microsoft.com/office/officeart/2005/8/layout/hierarchy4"/>
    <dgm:cxn modelId="{8DFC91EA-1514-4434-A1CA-E053755D5EDA}" type="presParOf" srcId="{86E246DB-83D9-4247-9D0D-6359E9C6358E}" destId="{B9C2036A-A0A8-4927-97D2-86E89ED6E4EC}" srcOrd="1" destOrd="0" presId="urn:microsoft.com/office/officeart/2005/8/layout/hierarchy4"/>
    <dgm:cxn modelId="{6C774E45-F6A4-41F2-9D1E-B4A6C47B0348}" type="presParOf" srcId="{86E246DB-83D9-4247-9D0D-6359E9C6358E}" destId="{D3D15B67-04EB-419F-8423-60AB0A46B6A4}" srcOrd="2" destOrd="0" presId="urn:microsoft.com/office/officeart/2005/8/layout/hierarchy4"/>
    <dgm:cxn modelId="{A532FC18-0DFB-4C1E-9AF1-49A62F1938EA}" type="presParOf" srcId="{D3D15B67-04EB-419F-8423-60AB0A46B6A4}" destId="{922A08F9-D2C6-4D41-81F0-B5372B451AF7}" srcOrd="0" destOrd="0" presId="urn:microsoft.com/office/officeart/2005/8/layout/hierarchy4"/>
    <dgm:cxn modelId="{21C159D3-3CB9-43F9-A947-1F9CFE031007}" type="presParOf" srcId="{922A08F9-D2C6-4D41-81F0-B5372B451AF7}" destId="{BF034775-3EBB-45C7-AD14-6E42C783E2B2}" srcOrd="0" destOrd="0" presId="urn:microsoft.com/office/officeart/2005/8/layout/hierarchy4"/>
    <dgm:cxn modelId="{C5EC386B-39E6-405E-9ED6-0DD6389D4AE7}" type="presParOf" srcId="{922A08F9-D2C6-4D41-81F0-B5372B451AF7}" destId="{5CA57B65-373F-4203-8CC5-B75C056AA97E}" srcOrd="1" destOrd="0" presId="urn:microsoft.com/office/officeart/2005/8/layout/hierarchy4"/>
    <dgm:cxn modelId="{6F7BD93D-C497-4B2E-96E5-929E31341C92}" type="presParOf" srcId="{75CD6E1B-9EE8-467D-93C0-1BF44C45464F}" destId="{8B2CFDE1-C3D2-46BD-A8ED-E77B758C8541}" srcOrd="1" destOrd="0" presId="urn:microsoft.com/office/officeart/2005/8/layout/hierarchy4"/>
    <dgm:cxn modelId="{495A1793-B4E7-4C98-BBE3-967FC39C62A7}" type="presParOf" srcId="{75CD6E1B-9EE8-467D-93C0-1BF44C45464F}" destId="{5C679BD6-7270-4C14-A2EB-422721329933}" srcOrd="2" destOrd="0" presId="urn:microsoft.com/office/officeart/2005/8/layout/hierarchy4"/>
    <dgm:cxn modelId="{061F23BB-6739-4842-B0E7-21C33DD646B3}" type="presParOf" srcId="{5C679BD6-7270-4C14-A2EB-422721329933}" destId="{5A71ED24-8EA9-48A7-886D-D09ADF8BC385}" srcOrd="0" destOrd="0" presId="urn:microsoft.com/office/officeart/2005/8/layout/hierarchy4"/>
    <dgm:cxn modelId="{E7F21F38-6B33-4CC0-8567-CC06271376B7}" type="presParOf" srcId="{5C679BD6-7270-4C14-A2EB-422721329933}" destId="{01207942-FDDC-42F7-82F3-B49EF9DBCFE2}" srcOrd="1" destOrd="0" presId="urn:microsoft.com/office/officeart/2005/8/layout/hierarchy4"/>
    <dgm:cxn modelId="{3838B9A2-C6AD-42E9-A549-E3B06E6471F0}" type="presParOf" srcId="{5C679BD6-7270-4C14-A2EB-422721329933}" destId="{3BDD9B0E-7B5C-4C49-8544-2C8CF29CE393}" srcOrd="2" destOrd="0" presId="urn:microsoft.com/office/officeart/2005/8/layout/hierarchy4"/>
    <dgm:cxn modelId="{1FDBE594-5B92-46CC-9075-3C05DEF97839}" type="presParOf" srcId="{3BDD9B0E-7B5C-4C49-8544-2C8CF29CE393}" destId="{3AF8A4A6-6737-425E-BB22-7ACCFD41AFCD}" srcOrd="0" destOrd="0" presId="urn:microsoft.com/office/officeart/2005/8/layout/hierarchy4"/>
    <dgm:cxn modelId="{A44249BD-40E7-49C6-83CC-9DAB812E5217}" type="presParOf" srcId="{3AF8A4A6-6737-425E-BB22-7ACCFD41AFCD}" destId="{6A857FF8-66DA-4389-A33F-AD9E3FEDE8BD}" srcOrd="0" destOrd="0" presId="urn:microsoft.com/office/officeart/2005/8/layout/hierarchy4"/>
    <dgm:cxn modelId="{B9940381-2248-4502-B073-6653ECAF88B4}" type="presParOf" srcId="{3AF8A4A6-6737-425E-BB22-7ACCFD41AFCD}" destId="{12B89BF0-E87F-41FB-B9B8-BD2CC61D8C51}" srcOrd="1" destOrd="0" presId="urn:microsoft.com/office/officeart/2005/8/layout/hierarchy4"/>
    <dgm:cxn modelId="{EA4108C0-A300-4262-BBB5-42C2E4B6C0AD}" type="presParOf" srcId="{F34EA8F7-0774-44F7-AEF0-2B9AADCAAB8E}" destId="{B58D96FC-2A93-43E7-A705-FCD1C59BC19C}" srcOrd="1" destOrd="0" presId="urn:microsoft.com/office/officeart/2005/8/layout/hierarchy4"/>
    <dgm:cxn modelId="{F9B599E9-9BDA-4128-9DFE-663AC1F941B4}" type="presParOf" srcId="{F34EA8F7-0774-44F7-AEF0-2B9AADCAAB8E}" destId="{25CDD0C9-77E7-4FD9-9CA7-758F2BE0FE22}" srcOrd="2" destOrd="0" presId="urn:microsoft.com/office/officeart/2005/8/layout/hierarchy4"/>
    <dgm:cxn modelId="{B6CE6FCA-9836-4737-8E1E-1D3ED33ACE60}" type="presParOf" srcId="{25CDD0C9-77E7-4FD9-9CA7-758F2BE0FE22}" destId="{0EC7DE5E-7AC3-4FF4-BC05-4F540FA0B9CD}" srcOrd="0" destOrd="0" presId="urn:microsoft.com/office/officeart/2005/8/layout/hierarchy4"/>
    <dgm:cxn modelId="{D7886146-75E1-4880-99DB-BF13E7FC09DA}" type="presParOf" srcId="{25CDD0C9-77E7-4FD9-9CA7-758F2BE0FE22}" destId="{C4FE2502-82E7-46FD-B0F5-C988C605EEF8}" srcOrd="1" destOrd="0" presId="urn:microsoft.com/office/officeart/2005/8/layout/hierarchy4"/>
    <dgm:cxn modelId="{C519E3FB-7DE4-401A-9582-EBADCDAF2D85}" type="presParOf" srcId="{25CDD0C9-77E7-4FD9-9CA7-758F2BE0FE22}" destId="{0C9E155D-F81A-49D0-A12A-A7A038E6F5CB}" srcOrd="2" destOrd="0" presId="urn:microsoft.com/office/officeart/2005/8/layout/hierarchy4"/>
    <dgm:cxn modelId="{D1B4E3B5-B129-4680-A734-4C24A58BFB3D}" type="presParOf" srcId="{0C9E155D-F81A-49D0-A12A-A7A038E6F5CB}" destId="{F8861F0A-8D02-4EA2-BBC9-6A41285B670C}" srcOrd="0" destOrd="0" presId="urn:microsoft.com/office/officeart/2005/8/layout/hierarchy4"/>
    <dgm:cxn modelId="{FD433A19-D3F8-4A85-B73B-FB04E48195CC}" type="presParOf" srcId="{F8861F0A-8D02-4EA2-BBC9-6A41285B670C}" destId="{E83332BA-F8A7-4BED-A6B4-CCB194A547F8}" srcOrd="0" destOrd="0" presId="urn:microsoft.com/office/officeart/2005/8/layout/hierarchy4"/>
    <dgm:cxn modelId="{069772B1-3BBC-473A-827E-8E049C7F13C9}" type="presParOf" srcId="{F8861F0A-8D02-4EA2-BBC9-6A41285B670C}" destId="{CAF074FD-43D8-4A32-BA1B-1F2C71C8D66E}" srcOrd="1" destOrd="0" presId="urn:microsoft.com/office/officeart/2005/8/layout/hierarchy4"/>
    <dgm:cxn modelId="{82F2B0E4-F9FB-4451-B03E-14EFE48174A7}" type="presParOf" srcId="{F8861F0A-8D02-4EA2-BBC9-6A41285B670C}" destId="{3357A053-F92D-4255-B6E2-24B07E293CEC}" srcOrd="2" destOrd="0" presId="urn:microsoft.com/office/officeart/2005/8/layout/hierarchy4"/>
    <dgm:cxn modelId="{8D4F68E2-AD7A-4BB6-9D4E-2DCA579DE6CC}" type="presParOf" srcId="{3357A053-F92D-4255-B6E2-24B07E293CEC}" destId="{E328AB0F-F3AD-4686-A966-4D2948F3FB68}" srcOrd="0" destOrd="0" presId="urn:microsoft.com/office/officeart/2005/8/layout/hierarchy4"/>
    <dgm:cxn modelId="{0AC6B297-69AE-4825-B1D6-4C30E03AF252}" type="presParOf" srcId="{E328AB0F-F3AD-4686-A966-4D2948F3FB68}" destId="{3B4E5BCD-CEA7-4EC9-9F2C-4F26063FD3EF}" srcOrd="0" destOrd="0" presId="urn:microsoft.com/office/officeart/2005/8/layout/hierarchy4"/>
    <dgm:cxn modelId="{3D783569-A755-4821-B2EF-42657D8728BA}" type="presParOf" srcId="{E328AB0F-F3AD-4686-A966-4D2948F3FB68}" destId="{AC54B7C9-3C68-44CA-A2A9-5CF530F0BCA1}" srcOrd="1" destOrd="0" presId="urn:microsoft.com/office/officeart/2005/8/layout/hierarchy4"/>
    <dgm:cxn modelId="{96F7E152-F6A5-4AD6-A734-77B2C192FFD2}" type="presParOf" srcId="{E328AB0F-F3AD-4686-A966-4D2948F3FB68}" destId="{69C2B280-E8AD-4A2D-8C4A-4B8881EC1529}" srcOrd="2" destOrd="0" presId="urn:microsoft.com/office/officeart/2005/8/layout/hierarchy4"/>
    <dgm:cxn modelId="{EF0EDCCC-5145-4878-9E75-4338E13FDCAC}" type="presParOf" srcId="{69C2B280-E8AD-4A2D-8C4A-4B8881EC1529}" destId="{051EDC7C-AD7A-44E9-BAE5-39080BA0C3A8}" srcOrd="0" destOrd="0" presId="urn:microsoft.com/office/officeart/2005/8/layout/hierarchy4"/>
    <dgm:cxn modelId="{3E8D84C7-55B6-4F61-86CC-705855D7E325}" type="presParOf" srcId="{051EDC7C-AD7A-44E9-BAE5-39080BA0C3A8}" destId="{3904C01F-7872-413B-803B-390D9E470E21}" srcOrd="0" destOrd="0" presId="urn:microsoft.com/office/officeart/2005/8/layout/hierarchy4"/>
    <dgm:cxn modelId="{4F568039-DCD6-4E42-B868-392EF32C33E6}" type="presParOf" srcId="{051EDC7C-AD7A-44E9-BAE5-39080BA0C3A8}" destId="{C0202CF0-2CAB-40AC-843C-8192E27D46C5}" srcOrd="1" destOrd="0" presId="urn:microsoft.com/office/officeart/2005/8/layout/hierarchy4"/>
    <dgm:cxn modelId="{5B17A765-3E1C-479B-B507-43E4C3DB6F51}" type="presParOf" srcId="{051EDC7C-AD7A-44E9-BAE5-39080BA0C3A8}" destId="{BB932571-6EC7-403A-B98F-1B7BD2A69911}" srcOrd="2" destOrd="0" presId="urn:microsoft.com/office/officeart/2005/8/layout/hierarchy4"/>
    <dgm:cxn modelId="{4919CB6B-CE8B-42CA-9035-2B8B14FB7D88}" type="presParOf" srcId="{BB932571-6EC7-403A-B98F-1B7BD2A69911}" destId="{52F36627-023E-4E28-BE92-F3F5B8769AEB}" srcOrd="0" destOrd="0" presId="urn:microsoft.com/office/officeart/2005/8/layout/hierarchy4"/>
    <dgm:cxn modelId="{3A78B536-469B-4611-9533-25C50E27B877}" type="presParOf" srcId="{52F36627-023E-4E28-BE92-F3F5B8769AEB}" destId="{7C9A347D-54D6-42D8-8ED4-7E619BECF6E5}" srcOrd="0" destOrd="0" presId="urn:microsoft.com/office/officeart/2005/8/layout/hierarchy4"/>
    <dgm:cxn modelId="{BC61CBD7-3B85-4B2C-9CC4-09EFFEB9C40E}" type="presParOf" srcId="{52F36627-023E-4E28-BE92-F3F5B8769AEB}" destId="{9931FC7C-B0C7-4A10-AC70-58F492516A46}" srcOrd="1" destOrd="0" presId="urn:microsoft.com/office/officeart/2005/8/layout/hierarchy4"/>
    <dgm:cxn modelId="{EBAC0140-522C-4C90-9B55-FDFB48EC8D4C}" type="presParOf" srcId="{69C2B280-E8AD-4A2D-8C4A-4B8881EC1529}" destId="{94AD12F7-70EB-4A23-B1F5-2C831CB31413}" srcOrd="1" destOrd="0" presId="urn:microsoft.com/office/officeart/2005/8/layout/hierarchy4"/>
    <dgm:cxn modelId="{19CA236A-67C1-45AE-B4BA-B8D1D00B7EBC}" type="presParOf" srcId="{69C2B280-E8AD-4A2D-8C4A-4B8881EC1529}" destId="{C90DCBBA-E5A5-458C-ADEC-A881170E07C0}" srcOrd="2" destOrd="0" presId="urn:microsoft.com/office/officeart/2005/8/layout/hierarchy4"/>
    <dgm:cxn modelId="{F8456C38-4F9F-4312-A346-375350A2DE83}" type="presParOf" srcId="{C90DCBBA-E5A5-458C-ADEC-A881170E07C0}" destId="{1BD3303E-0A90-4CD1-8D56-EEBE04F61349}" srcOrd="0" destOrd="0" presId="urn:microsoft.com/office/officeart/2005/8/layout/hierarchy4"/>
    <dgm:cxn modelId="{59C339DB-7AB9-4BFE-95C0-3FA76F898C92}" type="presParOf" srcId="{C90DCBBA-E5A5-458C-ADEC-A881170E07C0}" destId="{644D776D-A8ED-4E71-94B1-0DD72A00FE1C}" srcOrd="1" destOrd="0" presId="urn:microsoft.com/office/officeart/2005/8/layout/hierarchy4"/>
    <dgm:cxn modelId="{7DD2F5DE-3189-40F0-B15D-8C3F10C0BE36}" type="presParOf" srcId="{C90DCBBA-E5A5-458C-ADEC-A881170E07C0}" destId="{DA506697-42F5-42FB-936B-0E532CF66FCC}" srcOrd="2" destOrd="0" presId="urn:microsoft.com/office/officeart/2005/8/layout/hierarchy4"/>
    <dgm:cxn modelId="{E30DD104-4F40-4E37-A6E3-B5D4A4FA14D8}" type="presParOf" srcId="{DA506697-42F5-42FB-936B-0E532CF66FCC}" destId="{A116E858-4AC9-4C48-A2E0-B5EA8F16D311}" srcOrd="0" destOrd="0" presId="urn:microsoft.com/office/officeart/2005/8/layout/hierarchy4"/>
    <dgm:cxn modelId="{884C46A9-060C-43F7-8860-8B49B4F72BB3}" type="presParOf" srcId="{A116E858-4AC9-4C48-A2E0-B5EA8F16D311}" destId="{F334C567-61AF-412D-8068-22489966A55F}" srcOrd="0" destOrd="0" presId="urn:microsoft.com/office/officeart/2005/8/layout/hierarchy4"/>
    <dgm:cxn modelId="{C8649DDD-F6A4-49B7-B463-9640DFC5FDC5}" type="presParOf" srcId="{A116E858-4AC9-4C48-A2E0-B5EA8F16D311}" destId="{A47C5880-2976-4FAA-BB31-425567395C6D}" srcOrd="1" destOrd="0" presId="urn:microsoft.com/office/officeart/2005/8/layout/hierarchy4"/>
    <dgm:cxn modelId="{ACBADAB2-9E1E-4338-A1A3-56BE8789DCE4}" type="presParOf" srcId="{3357A053-F92D-4255-B6E2-24B07E293CEC}" destId="{9AFF3918-6800-45A2-816C-423F9082D7B3}" srcOrd="1" destOrd="0" presId="urn:microsoft.com/office/officeart/2005/8/layout/hierarchy4"/>
    <dgm:cxn modelId="{93AACA14-F0AF-4F26-9CBD-1BE71D1772EA}" type="presParOf" srcId="{3357A053-F92D-4255-B6E2-24B07E293CEC}" destId="{31B0117B-7C47-4C60-8E60-0AEB43CAF164}" srcOrd="2" destOrd="0" presId="urn:microsoft.com/office/officeart/2005/8/layout/hierarchy4"/>
    <dgm:cxn modelId="{85D10FD9-7CB1-4E7D-BD54-BAB8F5CE14E6}" type="presParOf" srcId="{31B0117B-7C47-4C60-8E60-0AEB43CAF164}" destId="{07F17D10-3C0F-4166-8D38-0CD58524072F}" srcOrd="0" destOrd="0" presId="urn:microsoft.com/office/officeart/2005/8/layout/hierarchy4"/>
    <dgm:cxn modelId="{A41CBDDE-CDFA-45CD-B3A4-13DCA2240E64}" type="presParOf" srcId="{31B0117B-7C47-4C60-8E60-0AEB43CAF164}" destId="{29E6923C-BF18-4F5E-B64D-548980FCCBC2}" srcOrd="1" destOrd="0" presId="urn:microsoft.com/office/officeart/2005/8/layout/hierarchy4"/>
    <dgm:cxn modelId="{24A32691-A444-4157-BFE9-87951B4DB3EE}" type="presParOf" srcId="{31B0117B-7C47-4C60-8E60-0AEB43CAF164}" destId="{CC8B446F-A897-4859-ACEC-E4C2C5E10A0A}" srcOrd="2" destOrd="0" presId="urn:microsoft.com/office/officeart/2005/8/layout/hierarchy4"/>
    <dgm:cxn modelId="{6B749303-D24E-4905-ACB2-EF3B87AC1CC5}" type="presParOf" srcId="{CC8B446F-A897-4859-ACEC-E4C2C5E10A0A}" destId="{C7663EA9-B7AD-4252-959B-7965152CDAF8}" srcOrd="0" destOrd="0" presId="urn:microsoft.com/office/officeart/2005/8/layout/hierarchy4"/>
    <dgm:cxn modelId="{FB44D83C-8482-4585-AB6C-D7AC6F4CE4A2}" type="presParOf" srcId="{C7663EA9-B7AD-4252-959B-7965152CDAF8}" destId="{2B5F34F9-881B-42D2-B69C-3FB4AD77F00A}" srcOrd="0" destOrd="0" presId="urn:microsoft.com/office/officeart/2005/8/layout/hierarchy4"/>
    <dgm:cxn modelId="{62865D11-19D4-41C0-8D9C-8715FD5F2460}" type="presParOf" srcId="{C7663EA9-B7AD-4252-959B-7965152CDAF8}" destId="{CA9CE795-61F8-423D-AF61-1467144B2FFC}" srcOrd="1" destOrd="0" presId="urn:microsoft.com/office/officeart/2005/8/layout/hierarchy4"/>
    <dgm:cxn modelId="{F98F96ED-F0F9-4D68-A791-A2D85102A6D7}" type="presParOf" srcId="{C7663EA9-B7AD-4252-959B-7965152CDAF8}" destId="{68643CB2-10D3-4ADA-83E0-5D089B9CB6CC}" srcOrd="2" destOrd="0" presId="urn:microsoft.com/office/officeart/2005/8/layout/hierarchy4"/>
    <dgm:cxn modelId="{B45CB1C1-CFEC-4AF8-AD6C-D6DD2912AC17}" type="presParOf" srcId="{68643CB2-10D3-4ADA-83E0-5D089B9CB6CC}" destId="{C6BB30EB-23DA-4AE2-885E-FBDBAA33C8E2}" srcOrd="0" destOrd="0" presId="urn:microsoft.com/office/officeart/2005/8/layout/hierarchy4"/>
    <dgm:cxn modelId="{BD07D99D-BF88-4BFD-B0EC-0AD820A38DE4}" type="presParOf" srcId="{C6BB30EB-23DA-4AE2-885E-FBDBAA33C8E2}" destId="{9E6B81E5-67CF-4897-AB7C-AD41EF908445}" srcOrd="0" destOrd="0" presId="urn:microsoft.com/office/officeart/2005/8/layout/hierarchy4"/>
    <dgm:cxn modelId="{BC106374-025C-433B-AFC1-3880048AAF88}" type="presParOf" srcId="{C6BB30EB-23DA-4AE2-885E-FBDBAA33C8E2}" destId="{C850A01B-A683-4D51-9A73-A2E110469515}" srcOrd="1" destOrd="0" presId="urn:microsoft.com/office/officeart/2005/8/layout/hierarchy4"/>
    <dgm:cxn modelId="{CE188390-77D9-452F-9DA0-D9EBFDCC3A3B}" type="presParOf" srcId="{CC8B446F-A897-4859-ACEC-E4C2C5E10A0A}" destId="{B3AEF899-9B9E-4592-AEA5-B3495849A276}" srcOrd="1" destOrd="0" presId="urn:microsoft.com/office/officeart/2005/8/layout/hierarchy4"/>
    <dgm:cxn modelId="{11535674-3F10-470C-AA7C-62F1910B0466}" type="presParOf" srcId="{CC8B446F-A897-4859-ACEC-E4C2C5E10A0A}" destId="{232C1AB6-5A81-4A95-B15F-E31F919D5998}" srcOrd="2" destOrd="0" presId="urn:microsoft.com/office/officeart/2005/8/layout/hierarchy4"/>
    <dgm:cxn modelId="{F80B9285-3014-47DF-87EE-6B97B91C04FE}" type="presParOf" srcId="{232C1AB6-5A81-4A95-B15F-E31F919D5998}" destId="{2BCEDBCB-3BA2-43D7-8B2A-C9FD9D1E90BF}" srcOrd="0" destOrd="0" presId="urn:microsoft.com/office/officeart/2005/8/layout/hierarchy4"/>
    <dgm:cxn modelId="{5B8F757D-4CB7-4392-902C-ED6632D59F8D}" type="presParOf" srcId="{232C1AB6-5A81-4A95-B15F-E31F919D5998}" destId="{A5C0493A-AE89-4157-AD9D-CCC9F6ABD805}" srcOrd="1" destOrd="0" presId="urn:microsoft.com/office/officeart/2005/8/layout/hierarchy4"/>
    <dgm:cxn modelId="{71A13644-B692-4F61-B258-E27CAC18D53D}" type="presParOf" srcId="{232C1AB6-5A81-4A95-B15F-E31F919D5998}" destId="{A14EDC51-25A6-4A01-9661-C07A607A7EC9}" srcOrd="2" destOrd="0" presId="urn:microsoft.com/office/officeart/2005/8/layout/hierarchy4"/>
    <dgm:cxn modelId="{9CF6F093-D5E3-4675-BEF2-7C611D9028D9}" type="presParOf" srcId="{A14EDC51-25A6-4A01-9661-C07A607A7EC9}" destId="{BF6DECB6-BFBB-43D1-ACB1-242D98BD6643}" srcOrd="0" destOrd="0" presId="urn:microsoft.com/office/officeart/2005/8/layout/hierarchy4"/>
    <dgm:cxn modelId="{9313C56A-1DD6-4933-BF62-15C0F0A1B1BA}" type="presParOf" srcId="{BF6DECB6-BFBB-43D1-ACB1-242D98BD6643}" destId="{73937B6E-B3FF-406B-BE82-FBA7F02446AA}" srcOrd="0" destOrd="0" presId="urn:microsoft.com/office/officeart/2005/8/layout/hierarchy4"/>
    <dgm:cxn modelId="{990CEB46-3F7B-4455-971E-E38938778754}" type="presParOf" srcId="{BF6DECB6-BFBB-43D1-ACB1-242D98BD6643}" destId="{48CDD8AA-F26A-475E-B4A2-32577262509E}" srcOrd="1" destOrd="0" presId="urn:microsoft.com/office/officeart/2005/8/layout/hierarchy4"/>
    <dgm:cxn modelId="{6A10847A-2A85-444D-827F-61A79042DB64}" type="presParOf" srcId="{0C9E155D-F81A-49D0-A12A-A7A038E6F5CB}" destId="{DEF1C838-6CF5-4225-A571-4B6103673AE9}" srcOrd="1" destOrd="0" presId="urn:microsoft.com/office/officeart/2005/8/layout/hierarchy4"/>
    <dgm:cxn modelId="{32335128-9876-45F3-B3B1-26C1AC851EDA}" type="presParOf" srcId="{0C9E155D-F81A-49D0-A12A-A7A038E6F5CB}" destId="{0479A3D9-5FE5-41EB-9469-179BBA8B2D53}" srcOrd="2" destOrd="0" presId="urn:microsoft.com/office/officeart/2005/8/layout/hierarchy4"/>
    <dgm:cxn modelId="{2010498D-9221-49EC-8566-27138E3C5B12}" type="presParOf" srcId="{0479A3D9-5FE5-41EB-9469-179BBA8B2D53}" destId="{CBA1B0A6-ABB9-480A-9672-83A6304DD4FE}" srcOrd="0" destOrd="0" presId="urn:microsoft.com/office/officeart/2005/8/layout/hierarchy4"/>
    <dgm:cxn modelId="{318BE810-4AC9-4779-B1B5-251E8923C68D}" type="presParOf" srcId="{0479A3D9-5FE5-41EB-9469-179BBA8B2D53}" destId="{E17C195A-600E-4971-8A58-8038E4DC5076}" srcOrd="1" destOrd="0" presId="urn:microsoft.com/office/officeart/2005/8/layout/hierarchy4"/>
    <dgm:cxn modelId="{1CBFD277-11AB-4F60-A626-0DBB123153E1}" type="presParOf" srcId="{0479A3D9-5FE5-41EB-9469-179BBA8B2D53}" destId="{65ACEBD9-1290-4473-B096-2CDC64FCA72B}" srcOrd="2" destOrd="0" presId="urn:microsoft.com/office/officeart/2005/8/layout/hierarchy4"/>
    <dgm:cxn modelId="{1D7B9C22-5294-46EA-9649-A3076E29CA21}" type="presParOf" srcId="{65ACEBD9-1290-4473-B096-2CDC64FCA72B}" destId="{A9CEF4DF-49C1-4CA3-B406-BE0162BC8DB5}" srcOrd="0" destOrd="0" presId="urn:microsoft.com/office/officeart/2005/8/layout/hierarchy4"/>
    <dgm:cxn modelId="{CDBF5FBD-8CB1-45BD-96FE-AAEEED31B12E}" type="presParOf" srcId="{A9CEF4DF-49C1-4CA3-B406-BE0162BC8DB5}" destId="{87AD4264-114C-485E-B775-A7080BC272AC}" srcOrd="0" destOrd="0" presId="urn:microsoft.com/office/officeart/2005/8/layout/hierarchy4"/>
    <dgm:cxn modelId="{2B0D754F-0F4A-4E39-83D3-4843E55A1ACA}" type="presParOf" srcId="{A9CEF4DF-49C1-4CA3-B406-BE0162BC8DB5}" destId="{799A2359-8EA0-46E0-AB0D-25ED35206BF1}" srcOrd="1" destOrd="0" presId="urn:microsoft.com/office/officeart/2005/8/layout/hierarchy4"/>
    <dgm:cxn modelId="{27BA01DC-38BE-475E-B7A5-33C834C3881A}" type="presParOf" srcId="{A9CEF4DF-49C1-4CA3-B406-BE0162BC8DB5}" destId="{E38C6A50-DE9A-45D4-9E9F-127DB1E71AE8}" srcOrd="2" destOrd="0" presId="urn:microsoft.com/office/officeart/2005/8/layout/hierarchy4"/>
    <dgm:cxn modelId="{FD89A2A2-BCE0-46E0-B105-D490E31D0AA3}" type="presParOf" srcId="{E38C6A50-DE9A-45D4-9E9F-127DB1E71AE8}" destId="{E25E5429-7F9D-46D0-8CDE-D63459F67911}" srcOrd="0" destOrd="0" presId="urn:microsoft.com/office/officeart/2005/8/layout/hierarchy4"/>
    <dgm:cxn modelId="{78C395FC-CD14-4D4C-8876-57C291E248BE}" type="presParOf" srcId="{E25E5429-7F9D-46D0-8CDE-D63459F67911}" destId="{F0C17BAB-78A0-45CF-91FD-5C32777274AF}" srcOrd="0" destOrd="0" presId="urn:microsoft.com/office/officeart/2005/8/layout/hierarchy4"/>
    <dgm:cxn modelId="{FB9CB45C-8482-44C0-A7D8-9C56054B1EB2}" type="presParOf" srcId="{E25E5429-7F9D-46D0-8CDE-D63459F67911}" destId="{0BD62D46-4EE8-4919-9560-C6D4C30FF688}" srcOrd="1" destOrd="0" presId="urn:microsoft.com/office/officeart/2005/8/layout/hierarchy4"/>
    <dgm:cxn modelId="{40E8A086-8E6F-4F50-A846-897F65CBF6AC}" type="presParOf" srcId="{E25E5429-7F9D-46D0-8CDE-D63459F67911}" destId="{5BD9D808-2BE5-4F08-A89B-BFE65BF03DD0}" srcOrd="2" destOrd="0" presId="urn:microsoft.com/office/officeart/2005/8/layout/hierarchy4"/>
    <dgm:cxn modelId="{20545543-F447-4824-87C2-10850AEE9906}" type="presParOf" srcId="{5BD9D808-2BE5-4F08-A89B-BFE65BF03DD0}" destId="{8CF96E30-36D9-4F06-ACD0-2FA4578332FF}" srcOrd="0" destOrd="0" presId="urn:microsoft.com/office/officeart/2005/8/layout/hierarchy4"/>
    <dgm:cxn modelId="{3FCBE8C2-236D-46D5-BE63-DFDAB2647832}" type="presParOf" srcId="{8CF96E30-36D9-4F06-ACD0-2FA4578332FF}" destId="{FF50D973-6E31-411A-993E-A4057BEE2845}" srcOrd="0" destOrd="0" presId="urn:microsoft.com/office/officeart/2005/8/layout/hierarchy4"/>
    <dgm:cxn modelId="{9A4BCA13-56E3-4082-BC7F-10A5EA77F68B}" type="presParOf" srcId="{8CF96E30-36D9-4F06-ACD0-2FA4578332FF}" destId="{94A1F822-1FAC-414A-B2DC-6A93EA5144DD}" srcOrd="1" destOrd="0" presId="urn:microsoft.com/office/officeart/2005/8/layout/hierarchy4"/>
    <dgm:cxn modelId="{0A5283E9-AD72-4458-82F4-89D301D72772}" type="presParOf" srcId="{E38C6A50-DE9A-45D4-9E9F-127DB1E71AE8}" destId="{04AEF617-2368-41FD-ABC6-0321755F43AB}" srcOrd="1" destOrd="0" presId="urn:microsoft.com/office/officeart/2005/8/layout/hierarchy4"/>
    <dgm:cxn modelId="{BE14CE64-D83A-46E0-8EF4-F490C19B16D9}" type="presParOf" srcId="{E38C6A50-DE9A-45D4-9E9F-127DB1E71AE8}" destId="{DFD37386-531E-460C-AD93-583D48FD5041}" srcOrd="2" destOrd="0" presId="urn:microsoft.com/office/officeart/2005/8/layout/hierarchy4"/>
    <dgm:cxn modelId="{9BCC4008-8BE1-4A66-B9B7-47FCDF597BCF}" type="presParOf" srcId="{DFD37386-531E-460C-AD93-583D48FD5041}" destId="{79447813-516A-4808-A375-71247B57E474}" srcOrd="0" destOrd="0" presId="urn:microsoft.com/office/officeart/2005/8/layout/hierarchy4"/>
    <dgm:cxn modelId="{7FEC96B8-68DE-41CE-9DD3-203611CE510E}" type="presParOf" srcId="{DFD37386-531E-460C-AD93-583D48FD5041}" destId="{2D15CA43-476E-4743-B718-04D5DF223BD9}" srcOrd="1" destOrd="0" presId="urn:microsoft.com/office/officeart/2005/8/layout/hierarchy4"/>
    <dgm:cxn modelId="{C9D1487E-B309-440D-B0F3-EF9CCA9D2786}" type="presParOf" srcId="{DFD37386-531E-460C-AD93-583D48FD5041}" destId="{28866631-D70A-4EE7-A2CF-482E2FC027D3}" srcOrd="2" destOrd="0" presId="urn:microsoft.com/office/officeart/2005/8/layout/hierarchy4"/>
    <dgm:cxn modelId="{7FF2A92E-130D-43DE-96BC-3E27233A7241}" type="presParOf" srcId="{28866631-D70A-4EE7-A2CF-482E2FC027D3}" destId="{D55DD271-BD98-4F69-B1ED-096D7624D37C}" srcOrd="0" destOrd="0" presId="urn:microsoft.com/office/officeart/2005/8/layout/hierarchy4"/>
    <dgm:cxn modelId="{158362DA-9EDB-426E-B972-91C76C331932}" type="presParOf" srcId="{D55DD271-BD98-4F69-B1ED-096D7624D37C}" destId="{0D3C257A-BB62-4AC4-93A6-79542E2A8E72}" srcOrd="0" destOrd="0" presId="urn:microsoft.com/office/officeart/2005/8/layout/hierarchy4"/>
    <dgm:cxn modelId="{67069698-EF94-4F38-9C1C-74C45433339F}" type="presParOf" srcId="{D55DD271-BD98-4F69-B1ED-096D7624D37C}" destId="{FADCF826-699E-4DCF-B8E3-67F257C4C99A}" srcOrd="1" destOrd="0" presId="urn:microsoft.com/office/officeart/2005/8/layout/hierarchy4"/>
    <dgm:cxn modelId="{1164FED4-0492-4A83-A63C-BAFB4362A97E}" type="presParOf" srcId="{65ACEBD9-1290-4473-B096-2CDC64FCA72B}" destId="{2612F83F-599E-4CD1-B8FA-F9910933E04B}" srcOrd="1" destOrd="0" presId="urn:microsoft.com/office/officeart/2005/8/layout/hierarchy4"/>
    <dgm:cxn modelId="{5434331E-96DC-47A4-BD97-F6F0019AB009}" type="presParOf" srcId="{65ACEBD9-1290-4473-B096-2CDC64FCA72B}" destId="{3E897226-1773-4B02-AED9-EF03267A78CF}" srcOrd="2" destOrd="0" presId="urn:microsoft.com/office/officeart/2005/8/layout/hierarchy4"/>
    <dgm:cxn modelId="{EB5204E3-89B9-4ABB-8054-CB7A3A6846C2}" type="presParOf" srcId="{3E897226-1773-4B02-AED9-EF03267A78CF}" destId="{6B15D9F6-3060-4B57-B38E-662D31F5F27F}" srcOrd="0" destOrd="0" presId="urn:microsoft.com/office/officeart/2005/8/layout/hierarchy4"/>
    <dgm:cxn modelId="{0E1A2A89-D2CF-4EEC-A35B-75FE167364C4}" type="presParOf" srcId="{3E897226-1773-4B02-AED9-EF03267A78CF}" destId="{5EB28174-4B15-41C6-BB4E-84E2E19EC7A3}" srcOrd="1" destOrd="0" presId="urn:microsoft.com/office/officeart/2005/8/layout/hierarchy4"/>
    <dgm:cxn modelId="{C8B240C0-ED81-4A48-BC31-55A482B69756}" type="presParOf" srcId="{3E897226-1773-4B02-AED9-EF03267A78CF}" destId="{4562BD65-5A12-47D0-93D3-8A7390EFC213}" srcOrd="2" destOrd="0" presId="urn:microsoft.com/office/officeart/2005/8/layout/hierarchy4"/>
    <dgm:cxn modelId="{8631EF82-8E52-4CC8-9786-5978463EAD2D}" type="presParOf" srcId="{4562BD65-5A12-47D0-93D3-8A7390EFC213}" destId="{293E698C-73AF-43D2-AE3B-481954635123}" srcOrd="0" destOrd="0" presId="urn:microsoft.com/office/officeart/2005/8/layout/hierarchy4"/>
    <dgm:cxn modelId="{CC0F0EE4-BCEA-4A71-84BB-98C38C496BF0}" type="presParOf" srcId="{293E698C-73AF-43D2-AE3B-481954635123}" destId="{2EC4AA93-89AB-4DE8-ADFC-4B1A643788D8}" srcOrd="0" destOrd="0" presId="urn:microsoft.com/office/officeart/2005/8/layout/hierarchy4"/>
    <dgm:cxn modelId="{1D38E3E7-6EAA-45FA-B00A-742DD4DEB212}" type="presParOf" srcId="{293E698C-73AF-43D2-AE3B-481954635123}" destId="{9F763998-777A-4454-8038-E519C37F33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DFD346-BDB9-4589-B862-DE466F074F7E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C7A8FB-7724-45A1-B57A-9D9921AFDB0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solidFill>
                <a:srgbClr val="FFFF00"/>
              </a:solidFill>
            </a:rPr>
            <a:t>HS </a:t>
          </a:r>
          <a:r>
            <a:rPr lang="en-US" sz="2800" b="1" dirty="0" smtClean="0">
              <a:solidFill>
                <a:srgbClr val="FFFF00"/>
              </a:solidFill>
            </a:rPr>
            <a:t>GPA&gt;92.0 or Missing</a:t>
          </a:r>
          <a:endParaRPr lang="en-US" sz="2800" b="1" dirty="0">
            <a:solidFill>
              <a:srgbClr val="FFFF00"/>
            </a:solidFill>
          </a:endParaRPr>
        </a:p>
      </dgm:t>
    </dgm:pt>
    <dgm:pt modelId="{3F944E88-D2B7-4CE0-B4A2-787BB4F6CF2D}" type="parTrans" cxnId="{A60FC0E9-F009-4547-8312-474321AC73CF}">
      <dgm:prSet/>
      <dgm:spPr/>
      <dgm:t>
        <a:bodyPr/>
        <a:lstStyle/>
        <a:p>
          <a:endParaRPr lang="en-US"/>
        </a:p>
      </dgm:t>
    </dgm:pt>
    <dgm:pt modelId="{4022C570-E1C2-4ECB-AE05-551876246BD9}" type="sibTrans" cxnId="{A60FC0E9-F009-4547-8312-474321AC73CF}">
      <dgm:prSet/>
      <dgm:spPr/>
      <dgm:t>
        <a:bodyPr/>
        <a:lstStyle/>
        <a:p>
          <a:endParaRPr lang="en-US"/>
        </a:p>
      </dgm:t>
    </dgm:pt>
    <dgm:pt modelId="{15A17C6B-54AB-4D0D-978C-54CE6C92E53F}">
      <dgm:prSet phldrT="[Text]" custT="1"/>
      <dgm:spPr/>
      <dgm:t>
        <a:bodyPr/>
        <a:lstStyle/>
        <a:p>
          <a:r>
            <a:rPr lang="en-US" sz="1800" b="1" dirty="0" smtClean="0"/>
            <a:t>Scholarship = Yes</a:t>
          </a:r>
          <a:endParaRPr lang="en-US" sz="1800" b="1" dirty="0"/>
        </a:p>
      </dgm:t>
    </dgm:pt>
    <dgm:pt modelId="{D084800E-651A-432C-AB2A-98EB47A3A0E6}" type="parTrans" cxnId="{6AF36BE5-82F2-44A1-AFA9-8C47650F2AA6}">
      <dgm:prSet/>
      <dgm:spPr/>
      <dgm:t>
        <a:bodyPr/>
        <a:lstStyle/>
        <a:p>
          <a:endParaRPr lang="en-US"/>
        </a:p>
      </dgm:t>
    </dgm:pt>
    <dgm:pt modelId="{437B4E22-6704-4D2F-8A23-0FBDC4435BF4}" type="sibTrans" cxnId="{6AF36BE5-82F2-44A1-AFA9-8C47650F2AA6}">
      <dgm:prSet/>
      <dgm:spPr/>
      <dgm:t>
        <a:bodyPr/>
        <a:lstStyle/>
        <a:p>
          <a:endParaRPr lang="en-US"/>
        </a:p>
      </dgm:t>
    </dgm:pt>
    <dgm:pt modelId="{84F8C2E1-F155-45C1-A50E-3579E92D38B2}">
      <dgm:prSet phldrT="[Text]" custT="1"/>
      <dgm:spPr/>
      <dgm:t>
        <a:bodyPr/>
        <a:lstStyle/>
        <a:p>
          <a:r>
            <a:rPr lang="en-US" sz="1400" b="1" dirty="0" smtClean="0"/>
            <a:t>Math Placement Exam &gt;= 5</a:t>
          </a:r>
          <a:endParaRPr lang="en-US" sz="1400" b="1" dirty="0"/>
        </a:p>
      </dgm:t>
    </dgm:pt>
    <dgm:pt modelId="{A44D2340-D023-4800-9EFE-6CCABFE6CB92}" type="parTrans" cxnId="{971A0950-70E3-499C-9C0E-80050B19AA6B}">
      <dgm:prSet/>
      <dgm:spPr/>
      <dgm:t>
        <a:bodyPr/>
        <a:lstStyle/>
        <a:p>
          <a:endParaRPr lang="en-US"/>
        </a:p>
      </dgm:t>
    </dgm:pt>
    <dgm:pt modelId="{6C58C643-BA49-4DB9-A5BF-56AAEB1FBB68}" type="sibTrans" cxnId="{971A0950-70E3-499C-9C0E-80050B19AA6B}">
      <dgm:prSet/>
      <dgm:spPr/>
      <dgm:t>
        <a:bodyPr/>
        <a:lstStyle/>
        <a:p>
          <a:endParaRPr lang="en-US"/>
        </a:p>
      </dgm:t>
    </dgm:pt>
    <dgm:pt modelId="{219573F9-BA47-4308-9C4F-A4BF51962F75}">
      <dgm:prSet phldrT="[Text]" custT="1"/>
      <dgm:spPr/>
      <dgm:t>
        <a:bodyPr/>
        <a:lstStyle/>
        <a:p>
          <a:r>
            <a:rPr lang="en-US" sz="900" b="1" dirty="0" smtClean="0"/>
            <a:t>Logs per STEM Crs., wks 2-6 &gt;=15.6</a:t>
          </a:r>
          <a:endParaRPr lang="en-US" sz="900" b="1" dirty="0"/>
        </a:p>
      </dgm:t>
    </dgm:pt>
    <dgm:pt modelId="{5C4E8A24-7902-4979-9B21-07B34CDE4ABD}" type="parTrans" cxnId="{82262D1C-06C1-431A-964F-BAE1F9522460}">
      <dgm:prSet/>
      <dgm:spPr/>
      <dgm:t>
        <a:bodyPr/>
        <a:lstStyle/>
        <a:p>
          <a:endParaRPr lang="en-US"/>
        </a:p>
      </dgm:t>
    </dgm:pt>
    <dgm:pt modelId="{0919E210-9662-47D9-89AB-C6554C3C97B9}" type="sibTrans" cxnId="{82262D1C-06C1-431A-964F-BAE1F9522460}">
      <dgm:prSet/>
      <dgm:spPr/>
      <dgm:t>
        <a:bodyPr/>
        <a:lstStyle/>
        <a:p>
          <a:endParaRPr lang="en-US"/>
        </a:p>
      </dgm:t>
    </dgm:pt>
    <dgm:pt modelId="{B4F11025-3FCD-4F8D-9805-F4BC1FB185B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3.63   N </a:t>
          </a:r>
          <a:r>
            <a:rPr lang="en-US" sz="1050" b="1" dirty="0"/>
            <a:t>= </a:t>
          </a:r>
          <a:r>
            <a:rPr lang="en-US" sz="1050" b="1" dirty="0" smtClean="0"/>
            <a:t>285</a:t>
          </a:r>
          <a:endParaRPr lang="en-US" sz="1050" b="1" dirty="0"/>
        </a:p>
      </dgm:t>
    </dgm:pt>
    <dgm:pt modelId="{3CD2846B-1396-4A2D-93B7-E4933DEDEA47}" type="parTrans" cxnId="{7BF341F8-5282-49EC-8157-79B7A0D04A37}">
      <dgm:prSet/>
      <dgm:spPr/>
      <dgm:t>
        <a:bodyPr/>
        <a:lstStyle/>
        <a:p>
          <a:endParaRPr lang="en-US"/>
        </a:p>
      </dgm:t>
    </dgm:pt>
    <dgm:pt modelId="{B6488885-B9B1-4B1C-895B-6E42FDD3E0A2}" type="sibTrans" cxnId="{7BF341F8-5282-49EC-8157-79B7A0D04A37}">
      <dgm:prSet/>
      <dgm:spPr/>
      <dgm:t>
        <a:bodyPr/>
        <a:lstStyle/>
        <a:p>
          <a:endParaRPr lang="en-US"/>
        </a:p>
      </dgm:t>
    </dgm:pt>
    <dgm:pt modelId="{866EA874-E739-4E0E-8EC2-2BB72D920C55}">
      <dgm:prSet phldrT="[Text]" custT="1"/>
      <dgm:spPr/>
      <dgm:t>
        <a:bodyPr/>
        <a:lstStyle/>
        <a:p>
          <a:r>
            <a:rPr lang="en-US" sz="900" b="1" dirty="0" smtClean="0"/>
            <a:t>Logs per STEM Crs, </a:t>
          </a:r>
          <a:r>
            <a:rPr lang="en-US" sz="900" b="1" dirty="0" err="1" smtClean="0"/>
            <a:t>wk</a:t>
          </a:r>
          <a:r>
            <a:rPr lang="en-US" sz="900" b="1" dirty="0" smtClean="0"/>
            <a:t> 2-6 &lt;15.6</a:t>
          </a:r>
          <a:endParaRPr lang="en-US" sz="900" b="1" dirty="0"/>
        </a:p>
      </dgm:t>
    </dgm:pt>
    <dgm:pt modelId="{51938569-9E86-47DE-9846-66307B3FAFB7}" type="parTrans" cxnId="{7D8F8566-413A-4A45-A45B-1F70317C7235}">
      <dgm:prSet/>
      <dgm:spPr/>
      <dgm:t>
        <a:bodyPr/>
        <a:lstStyle/>
        <a:p>
          <a:endParaRPr lang="en-US"/>
        </a:p>
      </dgm:t>
    </dgm:pt>
    <dgm:pt modelId="{9DC803C1-AE05-4A7E-AD6B-49CA97E6F806}" type="sibTrans" cxnId="{7D8F8566-413A-4A45-A45B-1F70317C7235}">
      <dgm:prSet/>
      <dgm:spPr/>
      <dgm:t>
        <a:bodyPr/>
        <a:lstStyle/>
        <a:p>
          <a:endParaRPr lang="en-US"/>
        </a:p>
      </dgm:t>
    </dgm:pt>
    <dgm:pt modelId="{B621F87C-8425-436E-A4F8-DA86CBD8582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/>
            <a:t>Avg. GPA </a:t>
          </a:r>
          <a:r>
            <a:rPr lang="en-US" sz="1050" b="1" dirty="0" smtClean="0"/>
            <a:t>  3.40</a:t>
          </a:r>
          <a:endParaRPr lang="en-US" sz="1050" b="1" dirty="0"/>
        </a:p>
        <a:p>
          <a:r>
            <a:rPr lang="en-US" sz="1050" b="1" dirty="0"/>
            <a:t>N = </a:t>
          </a:r>
          <a:r>
            <a:rPr lang="en-US" sz="1050" b="1" dirty="0" smtClean="0"/>
            <a:t>83</a:t>
          </a:r>
          <a:endParaRPr lang="en-US" sz="1050" b="1" dirty="0"/>
        </a:p>
      </dgm:t>
    </dgm:pt>
    <dgm:pt modelId="{EC3690E3-EFF1-4129-B7A2-FE164BDA7A95}" type="parTrans" cxnId="{429D7325-7F06-4CD2-AB60-1628C5B36BF5}">
      <dgm:prSet/>
      <dgm:spPr/>
      <dgm:t>
        <a:bodyPr/>
        <a:lstStyle/>
        <a:p>
          <a:endParaRPr lang="en-US"/>
        </a:p>
      </dgm:t>
    </dgm:pt>
    <dgm:pt modelId="{119E5D22-8DDA-4921-9FFD-C19BB81232F1}" type="sibTrans" cxnId="{429D7325-7F06-4CD2-AB60-1628C5B36BF5}">
      <dgm:prSet/>
      <dgm:spPr/>
      <dgm:t>
        <a:bodyPr/>
        <a:lstStyle/>
        <a:p>
          <a:endParaRPr lang="en-US"/>
        </a:p>
      </dgm:t>
    </dgm:pt>
    <dgm:pt modelId="{BBBCDCD4-1831-4BA9-A4B3-7C83B6FE3551}">
      <dgm:prSet phldrT="[Text]" custT="1"/>
      <dgm:spPr/>
      <dgm:t>
        <a:bodyPr/>
        <a:lstStyle/>
        <a:p>
          <a:r>
            <a:rPr lang="en-US" sz="1400" b="1" dirty="0" smtClean="0"/>
            <a:t>Math Placement  Exam &lt; 5</a:t>
          </a:r>
          <a:endParaRPr lang="en-US" sz="1400" b="1" dirty="0"/>
        </a:p>
      </dgm:t>
    </dgm:pt>
    <dgm:pt modelId="{3E355452-FFEF-4BB5-8508-CAC638D6E631}" type="parTrans" cxnId="{6F75C9CF-9D8D-48CF-A0D9-332210247F4C}">
      <dgm:prSet/>
      <dgm:spPr/>
      <dgm:t>
        <a:bodyPr/>
        <a:lstStyle/>
        <a:p>
          <a:endParaRPr lang="en-US"/>
        </a:p>
      </dgm:t>
    </dgm:pt>
    <dgm:pt modelId="{A90A04F3-10E0-4BD1-B4D3-BEFB69AAB19A}" type="sibTrans" cxnId="{6F75C9CF-9D8D-48CF-A0D9-332210247F4C}">
      <dgm:prSet/>
      <dgm:spPr/>
      <dgm:t>
        <a:bodyPr/>
        <a:lstStyle/>
        <a:p>
          <a:endParaRPr lang="en-US"/>
        </a:p>
      </dgm:t>
    </dgm:pt>
    <dgm:pt modelId="{1EDA946E-DDA5-4AD5-9EA4-8F9650AA41C5}">
      <dgm:prSet phldrT="[Text]" custT="1"/>
      <dgm:spPr/>
      <dgm:t>
        <a:bodyPr/>
        <a:lstStyle/>
        <a:p>
          <a:r>
            <a:rPr lang="en-US" sz="1050" b="1" dirty="0" smtClean="0"/>
            <a:t>Ethnic Group = White, Hisp.</a:t>
          </a:r>
          <a:endParaRPr lang="en-US" sz="1050" b="1" dirty="0"/>
        </a:p>
      </dgm:t>
    </dgm:pt>
    <dgm:pt modelId="{269956D9-C99D-4F47-AF97-AD92CE28D84F}" type="parTrans" cxnId="{BA138B5C-61BF-484F-90A6-EB28695302C1}">
      <dgm:prSet/>
      <dgm:spPr/>
      <dgm:t>
        <a:bodyPr/>
        <a:lstStyle/>
        <a:p>
          <a:endParaRPr lang="en-US"/>
        </a:p>
      </dgm:t>
    </dgm:pt>
    <dgm:pt modelId="{49327138-291D-4339-93E9-F72D880CF541}" type="sibTrans" cxnId="{BA138B5C-61BF-484F-90A6-EB28695302C1}">
      <dgm:prSet/>
      <dgm:spPr/>
      <dgm:t>
        <a:bodyPr/>
        <a:lstStyle/>
        <a:p>
          <a:endParaRPr lang="en-US"/>
        </a:p>
      </dgm:t>
    </dgm:pt>
    <dgm:pt modelId="{6FEE9D66-7821-4422-8932-4479691B98D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050" b="1" dirty="0"/>
            <a:t>Avg. GPA </a:t>
          </a:r>
          <a:r>
            <a:rPr lang="en-US" sz="1050" b="1" dirty="0" smtClean="0"/>
            <a:t>=3.50</a:t>
          </a:r>
          <a:endParaRPr lang="en-US" sz="1050" b="1" dirty="0"/>
        </a:p>
        <a:p>
          <a:r>
            <a:rPr lang="en-US" sz="1050" b="1" dirty="0"/>
            <a:t>N= </a:t>
          </a:r>
          <a:r>
            <a:rPr lang="en-US" sz="1050" b="1" dirty="0" smtClean="0"/>
            <a:t>73</a:t>
          </a:r>
          <a:endParaRPr lang="en-US" sz="1050" b="1" dirty="0"/>
        </a:p>
      </dgm:t>
    </dgm:pt>
    <dgm:pt modelId="{4B85A9D3-2A1A-4EDF-8070-B280B5A45B9D}" type="parTrans" cxnId="{FBEFA671-C763-4F93-BA70-E92E307373C7}">
      <dgm:prSet/>
      <dgm:spPr/>
      <dgm:t>
        <a:bodyPr/>
        <a:lstStyle/>
        <a:p>
          <a:endParaRPr lang="en-US"/>
        </a:p>
      </dgm:t>
    </dgm:pt>
    <dgm:pt modelId="{1849D8C2-3AA0-4490-8DAB-7A4D8180072D}" type="sibTrans" cxnId="{FBEFA671-C763-4F93-BA70-E92E307373C7}">
      <dgm:prSet/>
      <dgm:spPr/>
      <dgm:t>
        <a:bodyPr/>
        <a:lstStyle/>
        <a:p>
          <a:endParaRPr lang="en-US"/>
        </a:p>
      </dgm:t>
    </dgm:pt>
    <dgm:pt modelId="{EB3C290D-730E-420B-B30F-917AF0BC7D02}">
      <dgm:prSet phldrT="[Text]" custT="1"/>
      <dgm:spPr/>
      <dgm:t>
        <a:bodyPr/>
        <a:lstStyle/>
        <a:p>
          <a:r>
            <a:rPr lang="en-US" sz="900" b="1" dirty="0" smtClean="0"/>
            <a:t>Ethnic Group=Asian, Afr. Amer., Unk.</a:t>
          </a:r>
          <a:endParaRPr lang="en-US" sz="900" b="1" dirty="0"/>
        </a:p>
      </dgm:t>
    </dgm:pt>
    <dgm:pt modelId="{E94E783B-49FF-4651-84A9-DB1EFABDC3AE}" type="parTrans" cxnId="{2B9A60A6-1C54-46B5-B5E0-8F04625C1DA1}">
      <dgm:prSet/>
      <dgm:spPr/>
      <dgm:t>
        <a:bodyPr/>
        <a:lstStyle/>
        <a:p>
          <a:endParaRPr lang="en-US"/>
        </a:p>
      </dgm:t>
    </dgm:pt>
    <dgm:pt modelId="{1FFA9613-7D86-4D5A-A694-CE8CF59079C8}" type="sibTrans" cxnId="{2B9A60A6-1C54-46B5-B5E0-8F04625C1DA1}">
      <dgm:prSet/>
      <dgm:spPr/>
      <dgm:t>
        <a:bodyPr/>
        <a:lstStyle/>
        <a:p>
          <a:endParaRPr lang="en-US"/>
        </a:p>
      </dgm:t>
    </dgm:pt>
    <dgm:pt modelId="{704D0102-9668-4C3F-B33F-B9534CA197B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3.05</a:t>
          </a:r>
          <a:endParaRPr lang="en-US" sz="1050" b="1" dirty="0"/>
        </a:p>
        <a:p>
          <a:r>
            <a:rPr lang="en-US" sz="1050" b="1" dirty="0" smtClean="0"/>
            <a:t>N=30</a:t>
          </a:r>
          <a:endParaRPr lang="en-US" sz="1050" b="1" dirty="0"/>
        </a:p>
      </dgm:t>
    </dgm:pt>
    <dgm:pt modelId="{2B9D48A7-BB90-4A59-BE7A-4452A09266D4}" type="parTrans" cxnId="{C6453306-E2C3-4C85-887D-33E86223DF49}">
      <dgm:prSet/>
      <dgm:spPr/>
      <dgm:t>
        <a:bodyPr/>
        <a:lstStyle/>
        <a:p>
          <a:endParaRPr lang="en-US"/>
        </a:p>
      </dgm:t>
    </dgm:pt>
    <dgm:pt modelId="{0CFF3367-8997-4A95-8E5F-3F441B3D6852}" type="sibTrans" cxnId="{C6453306-E2C3-4C85-887D-33E86223DF49}">
      <dgm:prSet/>
      <dgm:spPr/>
      <dgm:t>
        <a:bodyPr/>
        <a:lstStyle/>
        <a:p>
          <a:endParaRPr lang="en-US"/>
        </a:p>
      </dgm:t>
    </dgm:pt>
    <dgm:pt modelId="{079E376F-133C-4E1A-BFDC-7EE022FC9E9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HS GPA &lt; 96.5</a:t>
          </a:r>
          <a:endParaRPr lang="en-US" sz="1800" b="1" dirty="0"/>
        </a:p>
      </dgm:t>
    </dgm:pt>
    <dgm:pt modelId="{A6017315-C418-4DD9-8F03-6D71F586BA9C}" type="parTrans" cxnId="{37736519-CCF0-4F0D-B18D-D08A5A465A10}">
      <dgm:prSet/>
      <dgm:spPr/>
      <dgm:t>
        <a:bodyPr/>
        <a:lstStyle/>
        <a:p>
          <a:endParaRPr lang="en-US"/>
        </a:p>
      </dgm:t>
    </dgm:pt>
    <dgm:pt modelId="{1BBC56BB-C1B4-46C7-9009-B95B6EC1B875}" type="sibTrans" cxnId="{37736519-CCF0-4F0D-B18D-D08A5A465A10}">
      <dgm:prSet/>
      <dgm:spPr/>
      <dgm:t>
        <a:bodyPr/>
        <a:lstStyle/>
        <a:p>
          <a:endParaRPr lang="en-US"/>
        </a:p>
      </dgm:t>
    </dgm:pt>
    <dgm:pt modelId="{C9F4EF32-F680-452A-B505-4677B735ECEE}">
      <dgm:prSet phldrT="[Text]" custT="1"/>
      <dgm:spPr/>
      <dgm:t>
        <a:bodyPr/>
        <a:lstStyle/>
        <a:p>
          <a:r>
            <a:rPr lang="en-US" sz="1200" b="1" dirty="0" smtClean="0"/>
            <a:t>Logs </a:t>
          </a:r>
          <a:r>
            <a:rPr lang="en-US" sz="1200" b="1" dirty="0"/>
            <a:t>per </a:t>
          </a:r>
          <a:r>
            <a:rPr lang="en-US" sz="1200" b="1" dirty="0" smtClean="0"/>
            <a:t>non-STEM crs,wks </a:t>
          </a:r>
          <a:r>
            <a:rPr lang="en-US" sz="1200" b="1" dirty="0"/>
            <a:t>2-6 </a:t>
          </a:r>
          <a:r>
            <a:rPr lang="en-US" sz="1200" b="1" dirty="0" smtClean="0"/>
            <a:t>&gt;=29.1</a:t>
          </a:r>
          <a:endParaRPr lang="en-US" sz="1200" b="1" dirty="0"/>
        </a:p>
      </dgm:t>
    </dgm:pt>
    <dgm:pt modelId="{639241CD-DEC2-451F-89A3-F963A8766BF2}" type="parTrans" cxnId="{FD93BCEB-54D4-4A42-85BE-4DF296444DAD}">
      <dgm:prSet/>
      <dgm:spPr/>
      <dgm:t>
        <a:bodyPr/>
        <a:lstStyle/>
        <a:p>
          <a:endParaRPr lang="en-US"/>
        </a:p>
      </dgm:t>
    </dgm:pt>
    <dgm:pt modelId="{E87C33AE-02A8-4455-9D43-216E4BB4010F}" type="sibTrans" cxnId="{FD93BCEB-54D4-4A42-85BE-4DF296444DAD}">
      <dgm:prSet/>
      <dgm:spPr/>
      <dgm:t>
        <a:bodyPr/>
        <a:lstStyle/>
        <a:p>
          <a:endParaRPr lang="en-US"/>
        </a:p>
      </dgm:t>
    </dgm:pt>
    <dgm:pt modelId="{C795169E-BDFA-439D-8C92-31D00DFEEF81}">
      <dgm:prSet phldrT="[Text]" custT="1"/>
      <dgm:spPr/>
      <dgm:t>
        <a:bodyPr/>
        <a:lstStyle/>
        <a:p>
          <a:r>
            <a:rPr lang="en-US" sz="1200" b="1" dirty="0"/>
            <a:t>SAT Math</a:t>
          </a:r>
          <a:r>
            <a:rPr lang="en-US" sz="1200" b="1" dirty="0" smtClean="0"/>
            <a:t>&gt;=700</a:t>
          </a:r>
          <a:endParaRPr lang="en-US" sz="1200" b="1" dirty="0"/>
        </a:p>
      </dgm:t>
    </dgm:pt>
    <dgm:pt modelId="{22954AB9-3C7C-4F1F-9E96-9ECCF2C295C4}" type="parTrans" cxnId="{22E47B5B-0812-46C7-8029-FC976A971225}">
      <dgm:prSet/>
      <dgm:spPr/>
      <dgm:t>
        <a:bodyPr/>
        <a:lstStyle/>
        <a:p>
          <a:endParaRPr lang="en-US"/>
        </a:p>
      </dgm:t>
    </dgm:pt>
    <dgm:pt modelId="{37ACB371-9CA8-4962-A0DF-55403334116E}" type="sibTrans" cxnId="{22E47B5B-0812-46C7-8029-FC976A971225}">
      <dgm:prSet/>
      <dgm:spPr/>
      <dgm:t>
        <a:bodyPr/>
        <a:lstStyle/>
        <a:p>
          <a:endParaRPr lang="en-US"/>
        </a:p>
      </dgm:t>
    </dgm:pt>
    <dgm:pt modelId="{A12A1ED7-C69A-4C94-A445-8DD2FADC5C2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3.76 N=26</a:t>
          </a:r>
          <a:endParaRPr lang="en-US" sz="1050" b="1" dirty="0"/>
        </a:p>
      </dgm:t>
    </dgm:pt>
    <dgm:pt modelId="{3A26E5CC-F1FB-4BAC-B6CC-1CA5D603BE9D}" type="parTrans" cxnId="{95DF9765-21D4-4D65-9AE4-4F8589540E2E}">
      <dgm:prSet/>
      <dgm:spPr/>
      <dgm:t>
        <a:bodyPr/>
        <a:lstStyle/>
        <a:p>
          <a:endParaRPr lang="en-US"/>
        </a:p>
      </dgm:t>
    </dgm:pt>
    <dgm:pt modelId="{C9F37AC2-2ED7-49C9-B624-C6B74B304655}" type="sibTrans" cxnId="{95DF9765-21D4-4D65-9AE4-4F8589540E2E}">
      <dgm:prSet/>
      <dgm:spPr/>
      <dgm:t>
        <a:bodyPr/>
        <a:lstStyle/>
        <a:p>
          <a:endParaRPr lang="en-US"/>
        </a:p>
      </dgm:t>
    </dgm:pt>
    <dgm:pt modelId="{2C985F4E-8F92-4840-9542-CFD6EF73D7D6}">
      <dgm:prSet phldrT="[Text]" custT="1"/>
      <dgm:spPr/>
      <dgm:t>
        <a:bodyPr/>
        <a:lstStyle/>
        <a:p>
          <a:r>
            <a:rPr lang="en-US" sz="1100" b="1" dirty="0"/>
            <a:t>SAT </a:t>
          </a:r>
          <a:r>
            <a:rPr lang="en-US" sz="1100" b="1" dirty="0" smtClean="0"/>
            <a:t>Math&lt;700 </a:t>
          </a:r>
          <a:r>
            <a:rPr lang="en-US" sz="1100" b="1" dirty="0"/>
            <a:t>or </a:t>
          </a:r>
          <a:r>
            <a:rPr lang="en-US" sz="1100" b="1" dirty="0" smtClean="0"/>
            <a:t>miss.</a:t>
          </a:r>
          <a:endParaRPr lang="en-US" sz="1100" b="1" dirty="0"/>
        </a:p>
      </dgm:t>
    </dgm:pt>
    <dgm:pt modelId="{9DF04ECC-E1C1-4230-BFF8-46E9EDF9A0C1}" type="parTrans" cxnId="{C6858017-1D14-4D72-86FC-61756757D9CC}">
      <dgm:prSet/>
      <dgm:spPr/>
      <dgm:t>
        <a:bodyPr/>
        <a:lstStyle/>
        <a:p>
          <a:endParaRPr lang="en-US"/>
        </a:p>
      </dgm:t>
    </dgm:pt>
    <dgm:pt modelId="{66D7A0FE-21E4-4192-AEA8-CECC52BA8955}" type="sibTrans" cxnId="{C6858017-1D14-4D72-86FC-61756757D9CC}">
      <dgm:prSet/>
      <dgm:spPr/>
      <dgm:t>
        <a:bodyPr/>
        <a:lstStyle/>
        <a:p>
          <a:endParaRPr lang="en-US"/>
        </a:p>
      </dgm:t>
    </dgm:pt>
    <dgm:pt modelId="{369C2D84-900A-4ED1-BFCF-6699E5D9A49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3.52</a:t>
          </a:r>
          <a:endParaRPr lang="en-US" sz="1050" b="1" dirty="0"/>
        </a:p>
        <a:p>
          <a:r>
            <a:rPr lang="en-US" sz="1050" b="1" dirty="0"/>
            <a:t>N = </a:t>
          </a:r>
          <a:r>
            <a:rPr lang="en-US" sz="1050" b="1" dirty="0" smtClean="0"/>
            <a:t>74</a:t>
          </a:r>
          <a:endParaRPr lang="en-US" sz="1050" b="1" dirty="0"/>
        </a:p>
      </dgm:t>
    </dgm:pt>
    <dgm:pt modelId="{3061B871-9B33-40A1-BF4C-220AB7C9F026}" type="parTrans" cxnId="{E1EE58C3-8818-45B6-986F-689A55C72230}">
      <dgm:prSet/>
      <dgm:spPr/>
      <dgm:t>
        <a:bodyPr/>
        <a:lstStyle/>
        <a:p>
          <a:endParaRPr lang="en-US"/>
        </a:p>
      </dgm:t>
    </dgm:pt>
    <dgm:pt modelId="{FFB8FA89-92BA-4268-920B-00FB2D782CBA}" type="sibTrans" cxnId="{E1EE58C3-8818-45B6-986F-689A55C72230}">
      <dgm:prSet/>
      <dgm:spPr/>
      <dgm:t>
        <a:bodyPr/>
        <a:lstStyle/>
        <a:p>
          <a:endParaRPr lang="en-US"/>
        </a:p>
      </dgm:t>
    </dgm:pt>
    <dgm:pt modelId="{9F2FEC9A-D88D-4AB6-92FB-2B047DD46727}">
      <dgm:prSet phldrT="[Text]" custT="1"/>
      <dgm:spPr/>
      <dgm:t>
        <a:bodyPr/>
        <a:lstStyle/>
        <a:p>
          <a:r>
            <a:rPr lang="en-US" sz="1200" b="1" dirty="0" smtClean="0"/>
            <a:t>Logs </a:t>
          </a:r>
          <a:r>
            <a:rPr lang="en-US" sz="1200" b="1" dirty="0"/>
            <a:t>per </a:t>
          </a:r>
          <a:r>
            <a:rPr lang="en-US" sz="1200" b="1" dirty="0" smtClean="0"/>
            <a:t>non-STEM crs,wks 2-6 &lt;29.1</a:t>
          </a:r>
          <a:endParaRPr lang="en-US" sz="1200" b="1" dirty="0"/>
        </a:p>
      </dgm:t>
    </dgm:pt>
    <dgm:pt modelId="{5A745BD7-6017-4D3C-B8A4-5C7AE08872FA}" type="parTrans" cxnId="{01BEA64B-6570-4341-82F7-699BC5066B14}">
      <dgm:prSet/>
      <dgm:spPr/>
      <dgm:t>
        <a:bodyPr/>
        <a:lstStyle/>
        <a:p>
          <a:endParaRPr lang="en-US"/>
        </a:p>
      </dgm:t>
    </dgm:pt>
    <dgm:pt modelId="{9B2573DF-3C5C-4626-8151-F92F4656F9A2}" type="sibTrans" cxnId="{01BEA64B-6570-4341-82F7-699BC5066B14}">
      <dgm:prSet/>
      <dgm:spPr/>
      <dgm:t>
        <a:bodyPr/>
        <a:lstStyle/>
        <a:p>
          <a:endParaRPr lang="en-US"/>
        </a:p>
      </dgm:t>
    </dgm:pt>
    <dgm:pt modelId="{94B4D49E-3F07-4A22-BCA9-54644536D0CF}">
      <dgm:prSet phldrT="[Text]" custT="1"/>
      <dgm:spPr/>
      <dgm:t>
        <a:bodyPr/>
        <a:lstStyle/>
        <a:p>
          <a:r>
            <a:rPr lang="en-US" sz="1000" b="1" dirty="0" smtClean="0"/>
            <a:t>Avg HS. CR, M Wrt &gt;=1830 miss</a:t>
          </a:r>
          <a:endParaRPr lang="en-US" sz="1000" b="1" dirty="0"/>
        </a:p>
      </dgm:t>
    </dgm:pt>
    <dgm:pt modelId="{BA5B4803-3178-49C5-A28B-0772C113AD0A}" type="parTrans" cxnId="{F8358480-D94D-4CB6-8092-BA58FB2772B2}">
      <dgm:prSet/>
      <dgm:spPr/>
      <dgm:t>
        <a:bodyPr/>
        <a:lstStyle/>
        <a:p>
          <a:endParaRPr lang="en-US"/>
        </a:p>
      </dgm:t>
    </dgm:pt>
    <dgm:pt modelId="{4331EA07-DD72-45AB-818A-63D57371ABA4}" type="sibTrans" cxnId="{F8358480-D94D-4CB6-8092-BA58FB2772B2}">
      <dgm:prSet/>
      <dgm:spPr/>
      <dgm:t>
        <a:bodyPr/>
        <a:lstStyle/>
        <a:p>
          <a:endParaRPr lang="en-US"/>
        </a:p>
      </dgm:t>
    </dgm:pt>
    <dgm:pt modelId="{3E9F9658-736F-4F79-B260-24EAE67C611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3.13</a:t>
          </a:r>
          <a:endParaRPr lang="en-US" sz="1050" b="1" dirty="0"/>
        </a:p>
        <a:p>
          <a:r>
            <a:rPr lang="en-US" sz="1050" b="1" dirty="0"/>
            <a:t>N = </a:t>
          </a:r>
          <a:r>
            <a:rPr lang="en-US" sz="1050" b="1" dirty="0" smtClean="0"/>
            <a:t>54</a:t>
          </a:r>
          <a:endParaRPr lang="en-US" sz="1050" b="1" dirty="0"/>
        </a:p>
      </dgm:t>
    </dgm:pt>
    <dgm:pt modelId="{15245156-6570-4EDE-A197-7F9C6CA8EC54}" type="parTrans" cxnId="{6BC9D8F9-FC60-49FF-9CDF-F8BA70774527}">
      <dgm:prSet/>
      <dgm:spPr/>
      <dgm:t>
        <a:bodyPr/>
        <a:lstStyle/>
        <a:p>
          <a:endParaRPr lang="en-US"/>
        </a:p>
      </dgm:t>
    </dgm:pt>
    <dgm:pt modelId="{E4F60D99-FD4E-4BF6-9ADD-E8EE8E8D5296}" type="sibTrans" cxnId="{6BC9D8F9-FC60-49FF-9CDF-F8BA70774527}">
      <dgm:prSet/>
      <dgm:spPr/>
      <dgm:t>
        <a:bodyPr/>
        <a:lstStyle/>
        <a:p>
          <a:endParaRPr lang="en-US"/>
        </a:p>
      </dgm:t>
    </dgm:pt>
    <dgm:pt modelId="{D54E7837-D2C7-4996-894F-4FCFF9B62C39}">
      <dgm:prSet phldrT="[Text]" custT="1"/>
      <dgm:spPr/>
      <dgm:t>
        <a:bodyPr/>
        <a:lstStyle/>
        <a:p>
          <a:r>
            <a:rPr lang="en-US" sz="1400" b="1" dirty="0"/>
            <a:t>AP  STEM Crs. &gt;=1</a:t>
          </a:r>
        </a:p>
      </dgm:t>
    </dgm:pt>
    <dgm:pt modelId="{8D96F5F7-B93D-4097-AB68-E663604EE11E}" type="parTrans" cxnId="{ED9DD8DF-542E-4CB6-B646-809E802076C0}">
      <dgm:prSet/>
      <dgm:spPr/>
      <dgm:t>
        <a:bodyPr/>
        <a:lstStyle/>
        <a:p>
          <a:endParaRPr lang="en-US"/>
        </a:p>
      </dgm:t>
    </dgm:pt>
    <dgm:pt modelId="{2EB2FA19-FD6B-47D0-8009-0AFE5237077C}" type="sibTrans" cxnId="{ED9DD8DF-542E-4CB6-B646-809E802076C0}">
      <dgm:prSet/>
      <dgm:spPr/>
      <dgm:t>
        <a:bodyPr/>
        <a:lstStyle/>
        <a:p>
          <a:endParaRPr lang="en-US"/>
        </a:p>
      </dgm:t>
    </dgm:pt>
    <dgm:pt modelId="{3BC1A6B2-D2DE-4422-B1E7-26328DD468AA}">
      <dgm:prSet phldrT="[Text]" custT="1"/>
      <dgm:spPr/>
      <dgm:t>
        <a:bodyPr/>
        <a:lstStyle/>
        <a:p>
          <a:r>
            <a:rPr lang="en-US" sz="1050" b="1" dirty="0" smtClean="0"/>
            <a:t>DFW STEM Crs Total &gt;=2 </a:t>
          </a:r>
          <a:endParaRPr lang="en-US" sz="1050" b="1" dirty="0"/>
        </a:p>
      </dgm:t>
    </dgm:pt>
    <dgm:pt modelId="{0201F902-CE6F-449E-87A6-CC9858C7C8D3}" type="parTrans" cxnId="{11F5C218-792B-4098-B620-9324354C0F31}">
      <dgm:prSet/>
      <dgm:spPr/>
      <dgm:t>
        <a:bodyPr/>
        <a:lstStyle/>
        <a:p>
          <a:endParaRPr lang="en-US"/>
        </a:p>
      </dgm:t>
    </dgm:pt>
    <dgm:pt modelId="{58F0D103-624A-4C70-9E22-C79E0EA350C5}" type="sibTrans" cxnId="{11F5C218-792B-4098-B620-9324354C0F31}">
      <dgm:prSet/>
      <dgm:spPr/>
      <dgm:t>
        <a:bodyPr/>
        <a:lstStyle/>
        <a:p>
          <a:endParaRPr lang="en-US"/>
        </a:p>
      </dgm:t>
    </dgm:pt>
    <dgm:pt modelId="{5BC15067-3180-4B5F-9543-E67CA2E71CC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3.23</a:t>
          </a:r>
          <a:endParaRPr lang="en-US" sz="1000" b="1" dirty="0"/>
        </a:p>
        <a:p>
          <a:r>
            <a:rPr lang="en-US" sz="1000" b="1" dirty="0"/>
            <a:t>N = </a:t>
          </a:r>
          <a:r>
            <a:rPr lang="en-US" sz="1000" b="1" dirty="0" smtClean="0"/>
            <a:t>163</a:t>
          </a:r>
          <a:endParaRPr lang="en-US" sz="1000" b="1" dirty="0"/>
        </a:p>
      </dgm:t>
    </dgm:pt>
    <dgm:pt modelId="{E365EE17-999F-40FA-B60D-BECA0F63FAE0}" type="parTrans" cxnId="{52E8813D-35C4-4ECA-B133-238E6110FAB5}">
      <dgm:prSet/>
      <dgm:spPr/>
      <dgm:t>
        <a:bodyPr/>
        <a:lstStyle/>
        <a:p>
          <a:endParaRPr lang="en-US"/>
        </a:p>
      </dgm:t>
    </dgm:pt>
    <dgm:pt modelId="{117E6507-B192-493D-B971-0FF4E20A394B}" type="sibTrans" cxnId="{52E8813D-35C4-4ECA-B133-238E6110FAB5}">
      <dgm:prSet/>
      <dgm:spPr/>
      <dgm:t>
        <a:bodyPr/>
        <a:lstStyle/>
        <a:p>
          <a:endParaRPr lang="en-US"/>
        </a:p>
      </dgm:t>
    </dgm:pt>
    <dgm:pt modelId="{62A9E68D-15AD-4720-80FB-C694C6252D6B}">
      <dgm:prSet phldrT="[Text]" custT="1"/>
      <dgm:spPr/>
      <dgm:t>
        <a:bodyPr/>
        <a:lstStyle/>
        <a:p>
          <a:r>
            <a:rPr lang="en-US" sz="1050" b="1" dirty="0" smtClean="0"/>
            <a:t>DFW STEM Crs Total &lt;2</a:t>
          </a:r>
          <a:endParaRPr lang="en-US" sz="1050" b="1" dirty="0"/>
        </a:p>
      </dgm:t>
    </dgm:pt>
    <dgm:pt modelId="{C9F8F5B8-EB9E-4654-B23D-EC0BEEC2A7DA}" type="parTrans" cxnId="{43B633DB-1E79-4C08-896E-56384429AAB0}">
      <dgm:prSet/>
      <dgm:spPr/>
      <dgm:t>
        <a:bodyPr/>
        <a:lstStyle/>
        <a:p>
          <a:endParaRPr lang="en-US"/>
        </a:p>
      </dgm:t>
    </dgm:pt>
    <dgm:pt modelId="{E4BAC151-1EE4-44E5-BC18-3533D244EDA6}" type="sibTrans" cxnId="{43B633DB-1E79-4C08-896E-56384429AAB0}">
      <dgm:prSet/>
      <dgm:spPr/>
      <dgm:t>
        <a:bodyPr/>
        <a:lstStyle/>
        <a:p>
          <a:endParaRPr lang="en-US"/>
        </a:p>
      </dgm:t>
    </dgm:pt>
    <dgm:pt modelId="{6F15BF75-4B9B-46D6-A4F3-DE41E3B7158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3.49</a:t>
          </a:r>
          <a:endParaRPr lang="en-US" sz="1050" b="1" dirty="0"/>
        </a:p>
        <a:p>
          <a:r>
            <a:rPr lang="en-US" sz="1050" b="1" dirty="0" smtClean="0"/>
            <a:t>N=101</a:t>
          </a:r>
          <a:endParaRPr lang="en-US" sz="1050" b="1" dirty="0"/>
        </a:p>
      </dgm:t>
    </dgm:pt>
    <dgm:pt modelId="{33BCCE2F-8DA0-4BA3-B06D-842E7B9F132F}" type="parTrans" cxnId="{CD0EC989-8099-468A-B7FD-BC41AF47944D}">
      <dgm:prSet/>
      <dgm:spPr/>
      <dgm:t>
        <a:bodyPr/>
        <a:lstStyle/>
        <a:p>
          <a:endParaRPr lang="en-US"/>
        </a:p>
      </dgm:t>
    </dgm:pt>
    <dgm:pt modelId="{413B0B96-862E-40A0-A574-4CA5F8DFD7B6}" type="sibTrans" cxnId="{CD0EC989-8099-468A-B7FD-BC41AF47944D}">
      <dgm:prSet/>
      <dgm:spPr/>
      <dgm:t>
        <a:bodyPr/>
        <a:lstStyle/>
        <a:p>
          <a:endParaRPr lang="en-US"/>
        </a:p>
      </dgm:t>
    </dgm:pt>
    <dgm:pt modelId="{CD5DF22E-8EA2-47CF-8E04-36896013AAC2}">
      <dgm:prSet phldrT="[Text]" custT="1"/>
      <dgm:spPr/>
      <dgm:t>
        <a:bodyPr/>
        <a:lstStyle/>
        <a:p>
          <a:r>
            <a:rPr lang="en-US" sz="1400" b="1" dirty="0"/>
            <a:t>AP STEM Crs =  </a:t>
          </a:r>
          <a:r>
            <a:rPr lang="en-US" sz="1400" b="1" dirty="0" smtClean="0"/>
            <a:t>0</a:t>
          </a:r>
          <a:endParaRPr lang="en-US" sz="1400" b="1" dirty="0"/>
        </a:p>
      </dgm:t>
    </dgm:pt>
    <dgm:pt modelId="{B3890D85-CD0B-4B8C-A6CD-41697C768104}" type="parTrans" cxnId="{8007C1C2-82C4-40EE-8823-29F0A11083FC}">
      <dgm:prSet/>
      <dgm:spPr/>
      <dgm:t>
        <a:bodyPr/>
        <a:lstStyle/>
        <a:p>
          <a:endParaRPr lang="en-US"/>
        </a:p>
      </dgm:t>
    </dgm:pt>
    <dgm:pt modelId="{D08D3635-756F-4D06-A8B1-04D82FF97A18}" type="sibTrans" cxnId="{8007C1C2-82C4-40EE-8823-29F0A11083FC}">
      <dgm:prSet/>
      <dgm:spPr/>
      <dgm:t>
        <a:bodyPr/>
        <a:lstStyle/>
        <a:p>
          <a:endParaRPr lang="en-US"/>
        </a:p>
      </dgm:t>
    </dgm:pt>
    <dgm:pt modelId="{C8FCA3A6-6570-4D72-99AB-96FD8A56A332}">
      <dgm:prSet phldrT="[Text]" custT="1"/>
      <dgm:spPr/>
      <dgm:t>
        <a:bodyPr/>
        <a:lstStyle/>
        <a:p>
          <a:r>
            <a:rPr lang="en-US" sz="1200" b="1" dirty="0" smtClean="0"/>
            <a:t>SAT Math &gt;=760</a:t>
          </a:r>
          <a:endParaRPr lang="en-US" sz="1200" b="1" dirty="0"/>
        </a:p>
      </dgm:t>
    </dgm:pt>
    <dgm:pt modelId="{8E6FD969-69FC-4EA2-BE92-00A73CABF90C}" type="parTrans" cxnId="{29D152D9-80B6-485B-A693-38646B1B2158}">
      <dgm:prSet/>
      <dgm:spPr/>
      <dgm:t>
        <a:bodyPr/>
        <a:lstStyle/>
        <a:p>
          <a:endParaRPr lang="en-US"/>
        </a:p>
      </dgm:t>
    </dgm:pt>
    <dgm:pt modelId="{DFAF82F9-3F8C-4A59-B867-993585DB84D0}" type="sibTrans" cxnId="{29D152D9-80B6-485B-A693-38646B1B2158}">
      <dgm:prSet/>
      <dgm:spPr/>
      <dgm:t>
        <a:bodyPr/>
        <a:lstStyle/>
        <a:p>
          <a:endParaRPr lang="en-US"/>
        </a:p>
      </dgm:t>
    </dgm:pt>
    <dgm:pt modelId="{EEFED3D8-4DAE-4A36-9110-E025A0213E8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3.76</a:t>
          </a:r>
          <a:endParaRPr lang="en-US" sz="1050" b="1" dirty="0"/>
        </a:p>
        <a:p>
          <a:r>
            <a:rPr lang="en-US" sz="1050" b="1" dirty="0"/>
            <a:t>N = </a:t>
          </a:r>
          <a:r>
            <a:rPr lang="en-US" sz="1050" b="1" dirty="0" smtClean="0"/>
            <a:t>11</a:t>
          </a:r>
          <a:endParaRPr lang="en-US" sz="1050" b="1" dirty="0"/>
        </a:p>
      </dgm:t>
    </dgm:pt>
    <dgm:pt modelId="{C77296ED-5918-4CB1-A9BF-9BF0198BBA97}" type="parTrans" cxnId="{56B9822A-7253-4768-AD95-4C97122FB854}">
      <dgm:prSet/>
      <dgm:spPr/>
      <dgm:t>
        <a:bodyPr/>
        <a:lstStyle/>
        <a:p>
          <a:endParaRPr lang="en-US"/>
        </a:p>
      </dgm:t>
    </dgm:pt>
    <dgm:pt modelId="{25B72A2D-7348-43EA-87A8-99186E536F14}" type="sibTrans" cxnId="{56B9822A-7253-4768-AD95-4C97122FB854}">
      <dgm:prSet/>
      <dgm:spPr/>
      <dgm:t>
        <a:bodyPr/>
        <a:lstStyle/>
        <a:p>
          <a:endParaRPr lang="en-US"/>
        </a:p>
      </dgm:t>
    </dgm:pt>
    <dgm:pt modelId="{3587A65B-7419-4B02-8ED2-0458B3B71628}">
      <dgm:prSet phldrT="[Text]" custT="1"/>
      <dgm:spPr/>
      <dgm:t>
        <a:bodyPr/>
        <a:lstStyle/>
        <a:p>
          <a:r>
            <a:rPr lang="en-US" sz="1200" b="1" dirty="0" smtClean="0"/>
            <a:t>SAT Math &lt;760</a:t>
          </a:r>
          <a:endParaRPr lang="en-US" sz="1200" b="1" dirty="0"/>
        </a:p>
      </dgm:t>
    </dgm:pt>
    <dgm:pt modelId="{4B462DE3-3455-4A1B-ABF0-B6272828BD8E}" type="parTrans" cxnId="{9F3F5691-AD35-46AD-B490-7937BC6ED643}">
      <dgm:prSet/>
      <dgm:spPr/>
      <dgm:t>
        <a:bodyPr/>
        <a:lstStyle/>
        <a:p>
          <a:endParaRPr lang="en-US"/>
        </a:p>
      </dgm:t>
    </dgm:pt>
    <dgm:pt modelId="{2CAE71EE-FBCA-4DF9-A541-64A5552F564F}" type="sibTrans" cxnId="{9F3F5691-AD35-46AD-B490-7937BC6ED643}">
      <dgm:prSet/>
      <dgm:spPr/>
      <dgm:t>
        <a:bodyPr/>
        <a:lstStyle/>
        <a:p>
          <a:endParaRPr lang="en-US"/>
        </a:p>
      </dgm:t>
    </dgm:pt>
    <dgm:pt modelId="{295D955B-D2FE-4BB9-8A32-D3B2925F084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3.03</a:t>
          </a:r>
          <a:endParaRPr lang="en-US" sz="1050" b="1" dirty="0"/>
        </a:p>
        <a:p>
          <a:r>
            <a:rPr lang="en-US" sz="1050" b="1" dirty="0"/>
            <a:t>N= </a:t>
          </a:r>
          <a:r>
            <a:rPr lang="en-US" sz="1050" b="1" dirty="0" smtClean="0"/>
            <a:t>194</a:t>
          </a:r>
          <a:endParaRPr lang="en-US" sz="1050" b="1" dirty="0"/>
        </a:p>
      </dgm:t>
    </dgm:pt>
    <dgm:pt modelId="{D7F297A3-6D31-449E-BE97-7255073276D0}" type="parTrans" cxnId="{69B2CEB4-E847-40E8-858D-477CC3C799B5}">
      <dgm:prSet/>
      <dgm:spPr/>
      <dgm:t>
        <a:bodyPr/>
        <a:lstStyle/>
        <a:p>
          <a:endParaRPr lang="en-US"/>
        </a:p>
      </dgm:t>
    </dgm:pt>
    <dgm:pt modelId="{DFE090B7-68EB-41B5-B1AA-43CC6C68BE53}" type="sibTrans" cxnId="{69B2CEB4-E847-40E8-858D-477CC3C799B5}">
      <dgm:prSet/>
      <dgm:spPr/>
      <dgm:t>
        <a:bodyPr/>
        <a:lstStyle/>
        <a:p>
          <a:endParaRPr lang="en-US"/>
        </a:p>
      </dgm:t>
    </dgm:pt>
    <dgm:pt modelId="{C0362E2B-375B-4222-9BB9-E1D9193A288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LMS logins per non-STEM </a:t>
          </a:r>
          <a:r>
            <a:rPr lang="en-US" sz="1400" b="1" dirty="0" err="1" smtClean="0"/>
            <a:t>crs</a:t>
          </a:r>
          <a:r>
            <a:rPr lang="en-US" sz="1400" b="1" dirty="0" smtClean="0"/>
            <a:t>. </a:t>
          </a:r>
          <a:r>
            <a:rPr lang="en-US" sz="1400" b="1" dirty="0" err="1" smtClean="0"/>
            <a:t>wk</a:t>
          </a:r>
          <a:r>
            <a:rPr lang="en-US" sz="1400" b="1" dirty="0" smtClean="0"/>
            <a:t> 2-6 &lt; 10.4</a:t>
          </a:r>
          <a:endParaRPr lang="en-US" sz="1400" b="1" dirty="0"/>
        </a:p>
      </dgm:t>
    </dgm:pt>
    <dgm:pt modelId="{02AE59B4-BE02-4A37-9ECF-4B27A4652AB3}" type="parTrans" cxnId="{10F0822D-EA93-4BD3-B983-E5F3E456A936}">
      <dgm:prSet/>
      <dgm:spPr/>
      <dgm:t>
        <a:bodyPr/>
        <a:lstStyle/>
        <a:p>
          <a:endParaRPr lang="en-US"/>
        </a:p>
      </dgm:t>
    </dgm:pt>
    <dgm:pt modelId="{5E2FFC5D-62EE-45CE-A642-9F6148C26369}" type="sibTrans" cxnId="{10F0822D-EA93-4BD3-B983-E5F3E456A936}">
      <dgm:prSet/>
      <dgm:spPr/>
      <dgm:t>
        <a:bodyPr/>
        <a:lstStyle/>
        <a:p>
          <a:endParaRPr lang="en-US"/>
        </a:p>
      </dgm:t>
    </dgm:pt>
    <dgm:pt modelId="{1F09ECD8-0DEB-479F-8902-59A5762FF67A}">
      <dgm:prSet phldrT="[Text]" custT="1"/>
      <dgm:spPr/>
      <dgm:t>
        <a:bodyPr/>
        <a:lstStyle/>
        <a:p>
          <a:r>
            <a:rPr lang="en-US" sz="1100" b="1" dirty="0" smtClean="0"/>
            <a:t>Logs per STEM </a:t>
          </a:r>
          <a:r>
            <a:rPr lang="en-US" sz="1100" b="1" dirty="0" err="1"/>
            <a:t>crs</a:t>
          </a:r>
          <a:r>
            <a:rPr lang="en-US" sz="1100" b="1" dirty="0"/>
            <a:t>, </a:t>
          </a:r>
          <a:r>
            <a:rPr lang="en-US" sz="1100" b="1" dirty="0" smtClean="0"/>
            <a:t>wks </a:t>
          </a:r>
          <a:r>
            <a:rPr lang="en-US" sz="1100" b="1" dirty="0"/>
            <a:t>2-6 </a:t>
          </a:r>
          <a:r>
            <a:rPr lang="en-US" sz="1100" b="1" dirty="0" smtClean="0"/>
            <a:t>&gt;=10.9 </a:t>
          </a:r>
          <a:r>
            <a:rPr lang="en-US" sz="1100" b="1" dirty="0"/>
            <a:t>or </a:t>
          </a:r>
          <a:r>
            <a:rPr lang="en-US" sz="1100" b="1" dirty="0" smtClean="0"/>
            <a:t>miss</a:t>
          </a:r>
          <a:r>
            <a:rPr lang="en-US" sz="1050" b="1" dirty="0" smtClean="0"/>
            <a:t>.</a:t>
          </a:r>
          <a:endParaRPr lang="en-US" sz="1050" b="1" dirty="0"/>
        </a:p>
      </dgm:t>
    </dgm:pt>
    <dgm:pt modelId="{4C9B3369-DF39-4447-A733-5F809591950E}" type="parTrans" cxnId="{7A48D569-E6D9-4125-A3F6-D7F7F916406F}">
      <dgm:prSet/>
      <dgm:spPr/>
      <dgm:t>
        <a:bodyPr/>
        <a:lstStyle/>
        <a:p>
          <a:endParaRPr lang="en-US"/>
        </a:p>
      </dgm:t>
    </dgm:pt>
    <dgm:pt modelId="{33324C20-938D-4E1A-9FDA-79496CEFCA23}" type="sibTrans" cxnId="{7A48D569-E6D9-4125-A3F6-D7F7F916406F}">
      <dgm:prSet/>
      <dgm:spPr/>
      <dgm:t>
        <a:bodyPr/>
        <a:lstStyle/>
        <a:p>
          <a:endParaRPr lang="en-US"/>
        </a:p>
      </dgm:t>
    </dgm:pt>
    <dgm:pt modelId="{EFF171CD-4318-447D-9EBC-625D83D890A2}">
      <dgm:prSet phldrT="[Text]" custT="1"/>
      <dgm:spPr/>
      <dgm:t>
        <a:bodyPr/>
        <a:lstStyle/>
        <a:p>
          <a:r>
            <a:rPr lang="en-US" sz="1050" b="1" dirty="0" smtClean="0"/>
            <a:t>DFW </a:t>
          </a:r>
          <a:r>
            <a:rPr lang="en-US" sz="1000" b="1" dirty="0" smtClean="0"/>
            <a:t>non-STEM 1</a:t>
          </a:r>
          <a:r>
            <a:rPr lang="en-US" sz="1000" b="1" baseline="30000" dirty="0" smtClean="0"/>
            <a:t>st</a:t>
          </a:r>
          <a:r>
            <a:rPr lang="en-US" sz="1000" b="1" dirty="0" smtClean="0"/>
            <a:t> yrs &gt;=28%</a:t>
          </a:r>
          <a:endParaRPr lang="en-US" sz="1000" b="1" dirty="0"/>
        </a:p>
      </dgm:t>
    </dgm:pt>
    <dgm:pt modelId="{AB197000-684B-441E-921F-E12DA3A99390}" type="parTrans" cxnId="{87E80D41-2BFE-4539-9F9F-B52D6FDBFB00}">
      <dgm:prSet/>
      <dgm:spPr/>
      <dgm:t>
        <a:bodyPr/>
        <a:lstStyle/>
        <a:p>
          <a:endParaRPr lang="en-US"/>
        </a:p>
      </dgm:t>
    </dgm:pt>
    <dgm:pt modelId="{EFC2EDC4-729F-474A-86FC-507ACDA8288E}" type="sibTrans" cxnId="{87E80D41-2BFE-4539-9F9F-B52D6FDBFB00}">
      <dgm:prSet/>
      <dgm:spPr/>
      <dgm:t>
        <a:bodyPr/>
        <a:lstStyle/>
        <a:p>
          <a:endParaRPr lang="en-US"/>
        </a:p>
      </dgm:t>
    </dgm:pt>
    <dgm:pt modelId="{DA166BB2-C265-4043-91C4-ED69B3D563B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/>
            <a:t>Avg. GPA = </a:t>
          </a:r>
          <a:r>
            <a:rPr lang="en-US" sz="1100" b="1" dirty="0" smtClean="0"/>
            <a:t>3.05</a:t>
          </a:r>
          <a:endParaRPr lang="en-US" sz="1100" b="1" dirty="0"/>
        </a:p>
        <a:p>
          <a:r>
            <a:rPr lang="en-US" sz="1100" b="1" dirty="0"/>
            <a:t>N = </a:t>
          </a:r>
          <a:r>
            <a:rPr lang="en-US" sz="1100" b="1" dirty="0" smtClean="0"/>
            <a:t>72</a:t>
          </a:r>
          <a:endParaRPr lang="en-US" sz="1100" b="1" dirty="0"/>
        </a:p>
      </dgm:t>
    </dgm:pt>
    <dgm:pt modelId="{4CC5A660-06D5-4117-A2ED-393060B778B6}" type="parTrans" cxnId="{600DA48C-6D6E-4D23-8829-3262D2142DB5}">
      <dgm:prSet/>
      <dgm:spPr/>
      <dgm:t>
        <a:bodyPr/>
        <a:lstStyle/>
        <a:p>
          <a:endParaRPr lang="en-US"/>
        </a:p>
      </dgm:t>
    </dgm:pt>
    <dgm:pt modelId="{5655CAA8-9D73-435C-9F39-494B16CE49CE}" type="sibTrans" cxnId="{600DA48C-6D6E-4D23-8829-3262D2142DB5}">
      <dgm:prSet/>
      <dgm:spPr/>
      <dgm:t>
        <a:bodyPr/>
        <a:lstStyle/>
        <a:p>
          <a:endParaRPr lang="en-US"/>
        </a:p>
      </dgm:t>
    </dgm:pt>
    <dgm:pt modelId="{A9B32ED7-A7F4-4272-A205-F28D49536592}">
      <dgm:prSet phldrT="[Text]" custT="1"/>
      <dgm:spPr/>
      <dgm:t>
        <a:bodyPr/>
        <a:lstStyle/>
        <a:p>
          <a:r>
            <a:rPr lang="en-US" sz="1000" b="1" dirty="0"/>
            <a:t> </a:t>
          </a:r>
          <a:r>
            <a:rPr lang="en-US" sz="1000" b="1" dirty="0" smtClean="0"/>
            <a:t>DFW non-STEM 1</a:t>
          </a:r>
          <a:r>
            <a:rPr lang="en-US" sz="1000" b="1" baseline="30000" dirty="0" smtClean="0"/>
            <a:t>st</a:t>
          </a:r>
          <a:r>
            <a:rPr lang="en-US" sz="1000" b="1" dirty="0" smtClean="0"/>
            <a:t> yrs &lt;28%</a:t>
          </a:r>
          <a:endParaRPr lang="en-US" sz="1000" b="1" dirty="0"/>
        </a:p>
      </dgm:t>
    </dgm:pt>
    <dgm:pt modelId="{878D3159-4D9C-4C49-A323-3AAF1ECCFB32}" type="parTrans" cxnId="{4AD02391-DAE0-44C2-AA52-E8F0EC736C62}">
      <dgm:prSet/>
      <dgm:spPr/>
      <dgm:t>
        <a:bodyPr/>
        <a:lstStyle/>
        <a:p>
          <a:endParaRPr lang="en-US"/>
        </a:p>
      </dgm:t>
    </dgm:pt>
    <dgm:pt modelId="{45EE0AD4-78CC-41A6-8CA4-A4F765115416}" type="sibTrans" cxnId="{4AD02391-DAE0-44C2-AA52-E8F0EC736C62}">
      <dgm:prSet/>
      <dgm:spPr/>
      <dgm:t>
        <a:bodyPr/>
        <a:lstStyle/>
        <a:p>
          <a:endParaRPr lang="en-US"/>
        </a:p>
      </dgm:t>
    </dgm:pt>
    <dgm:pt modelId="{B9DC0439-159F-4823-90BE-65618B37E3DB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2.90</a:t>
          </a:r>
          <a:endParaRPr lang="en-US" sz="1050" b="1" dirty="0"/>
        </a:p>
        <a:p>
          <a:r>
            <a:rPr lang="en-US" sz="1050" b="1" dirty="0"/>
            <a:t>N = </a:t>
          </a:r>
          <a:r>
            <a:rPr lang="en-US" sz="1050" b="1" dirty="0" smtClean="0"/>
            <a:t>73</a:t>
          </a:r>
          <a:endParaRPr lang="en-US" sz="1050" b="1" dirty="0"/>
        </a:p>
      </dgm:t>
    </dgm:pt>
    <dgm:pt modelId="{3FBF195F-09FD-4BD6-875A-AC3264B584F9}" type="parTrans" cxnId="{D5BD96A2-E13F-4463-AB4A-CC3F820775C8}">
      <dgm:prSet/>
      <dgm:spPr/>
      <dgm:t>
        <a:bodyPr/>
        <a:lstStyle/>
        <a:p>
          <a:endParaRPr lang="en-US"/>
        </a:p>
      </dgm:t>
    </dgm:pt>
    <dgm:pt modelId="{4A4BA14E-B919-4778-8B9A-E2D64D2AB790}" type="sibTrans" cxnId="{D5BD96A2-E13F-4463-AB4A-CC3F820775C8}">
      <dgm:prSet/>
      <dgm:spPr/>
      <dgm:t>
        <a:bodyPr/>
        <a:lstStyle/>
        <a:p>
          <a:endParaRPr lang="en-US"/>
        </a:p>
      </dgm:t>
    </dgm:pt>
    <dgm:pt modelId="{817028A7-0895-4323-BF15-74EC295F153B}">
      <dgm:prSet phldrT="[Text]" custT="1"/>
      <dgm:spPr/>
      <dgm:t>
        <a:bodyPr/>
        <a:lstStyle/>
        <a:p>
          <a:r>
            <a:rPr lang="en-US" sz="1100" b="1" dirty="0" smtClean="0"/>
            <a:t>Logs </a:t>
          </a:r>
          <a:r>
            <a:rPr lang="en-US" sz="1100" b="1" dirty="0"/>
            <a:t>per STEM </a:t>
          </a:r>
          <a:r>
            <a:rPr lang="en-US" sz="1100" b="1" dirty="0" err="1"/>
            <a:t>crs</a:t>
          </a:r>
          <a:r>
            <a:rPr lang="en-US" sz="1100" b="1" dirty="0"/>
            <a:t>. </a:t>
          </a:r>
          <a:r>
            <a:rPr lang="en-US" sz="1100" b="1" dirty="0" smtClean="0"/>
            <a:t>wks 2 6 </a:t>
          </a:r>
          <a:r>
            <a:rPr lang="en-US" sz="1100" b="1" dirty="0"/>
            <a:t>&lt; </a:t>
          </a:r>
          <a:r>
            <a:rPr lang="en-US" sz="1100" b="1" dirty="0" smtClean="0"/>
            <a:t>10.9</a:t>
          </a:r>
          <a:endParaRPr lang="en-US" sz="1100" b="1" dirty="0"/>
        </a:p>
      </dgm:t>
    </dgm:pt>
    <dgm:pt modelId="{823F7C87-983E-4D30-B4D6-BC1C7E721A94}" type="parTrans" cxnId="{0256A0E8-03B9-481C-AFDC-F742DEBF7E18}">
      <dgm:prSet/>
      <dgm:spPr/>
      <dgm:t>
        <a:bodyPr/>
        <a:lstStyle/>
        <a:p>
          <a:endParaRPr lang="en-US"/>
        </a:p>
      </dgm:t>
    </dgm:pt>
    <dgm:pt modelId="{D0E1E4B5-C9B6-4522-A746-72E45D28747C}" type="sibTrans" cxnId="{0256A0E8-03B9-481C-AFDC-F742DEBF7E18}">
      <dgm:prSet/>
      <dgm:spPr/>
      <dgm:t>
        <a:bodyPr/>
        <a:lstStyle/>
        <a:p>
          <a:endParaRPr lang="en-US"/>
        </a:p>
      </dgm:t>
    </dgm:pt>
    <dgm:pt modelId="{EDCA6955-AEDF-4AE6-A101-C788B65BC890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100" b="1" dirty="0"/>
            <a:t>Avg. GPA = </a:t>
          </a:r>
          <a:r>
            <a:rPr lang="en-US" sz="1100" b="1" dirty="0" smtClean="0"/>
            <a:t>2.52</a:t>
          </a:r>
          <a:endParaRPr lang="en-US" sz="1100" b="1" dirty="0"/>
        </a:p>
        <a:p>
          <a:r>
            <a:rPr lang="en-US" sz="1100" b="1" dirty="0"/>
            <a:t>N = </a:t>
          </a:r>
          <a:r>
            <a:rPr lang="en-US" sz="1100" b="1" dirty="0" smtClean="0"/>
            <a:t>16</a:t>
          </a:r>
          <a:endParaRPr lang="en-US" sz="1100" b="1" dirty="0"/>
        </a:p>
      </dgm:t>
    </dgm:pt>
    <dgm:pt modelId="{ACC68AD2-0796-40BF-8F8A-2E915A771D31}" type="parTrans" cxnId="{E9C5F5BC-5B87-4C74-AFB0-5440780A4E2B}">
      <dgm:prSet/>
      <dgm:spPr/>
      <dgm:t>
        <a:bodyPr/>
        <a:lstStyle/>
        <a:p>
          <a:endParaRPr lang="en-US"/>
        </a:p>
      </dgm:t>
    </dgm:pt>
    <dgm:pt modelId="{B403171F-1EF7-4F31-8D2C-9EDD334D169C}" type="sibTrans" cxnId="{E9C5F5BC-5B87-4C74-AFB0-5440780A4E2B}">
      <dgm:prSet/>
      <dgm:spPr/>
      <dgm:t>
        <a:bodyPr/>
        <a:lstStyle/>
        <a:p>
          <a:endParaRPr lang="en-US"/>
        </a:p>
      </dgm:t>
    </dgm:pt>
    <dgm:pt modelId="{33D383D0-1AA1-42F3-8624-FCFA771C095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HS GPA &gt;=96.5 or missing</a:t>
          </a:r>
          <a:endParaRPr lang="en-US" sz="1600" b="1" dirty="0"/>
        </a:p>
      </dgm:t>
    </dgm:pt>
    <dgm:pt modelId="{B9429853-B452-4DDC-BCA8-C7634A60BED5}" type="sibTrans" cxnId="{27BC5B56-122B-4A91-8C7B-AE8097C9FF22}">
      <dgm:prSet/>
      <dgm:spPr/>
      <dgm:t>
        <a:bodyPr/>
        <a:lstStyle/>
        <a:p>
          <a:endParaRPr lang="en-US"/>
        </a:p>
      </dgm:t>
    </dgm:pt>
    <dgm:pt modelId="{448B0C88-496B-4E75-B2F1-CC0D61B29BB3}" type="parTrans" cxnId="{27BC5B56-122B-4A91-8C7B-AE8097C9FF22}">
      <dgm:prSet/>
      <dgm:spPr/>
      <dgm:t>
        <a:bodyPr/>
        <a:lstStyle/>
        <a:p>
          <a:endParaRPr lang="en-US"/>
        </a:p>
      </dgm:t>
    </dgm:pt>
    <dgm:pt modelId="{D61C2F1E-8579-4738-9879-9F249C099E75}">
      <dgm:prSet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050" b="1" dirty="0"/>
            <a:t>Avg. GPA = </a:t>
          </a:r>
          <a:r>
            <a:rPr lang="en-US" sz="1050" b="1" dirty="0" smtClean="0"/>
            <a:t>3.59</a:t>
          </a:r>
          <a:endParaRPr lang="en-US" sz="1050" b="1" dirty="0"/>
        </a:p>
        <a:p>
          <a:r>
            <a:rPr lang="en-US" sz="1050" b="1" dirty="0"/>
            <a:t>N = </a:t>
          </a:r>
          <a:r>
            <a:rPr lang="en-US" sz="1050" b="1" dirty="0" smtClean="0"/>
            <a:t>54</a:t>
          </a:r>
          <a:endParaRPr lang="en-US" sz="1050" b="1" dirty="0"/>
        </a:p>
      </dgm:t>
    </dgm:pt>
    <dgm:pt modelId="{678CCE59-B3AB-46B3-9BE9-90B5ABEA6B4D}" type="parTrans" cxnId="{786F2F89-8633-4D52-B250-269918E91C94}">
      <dgm:prSet/>
      <dgm:spPr/>
      <dgm:t>
        <a:bodyPr/>
        <a:lstStyle/>
        <a:p>
          <a:endParaRPr lang="en-US"/>
        </a:p>
      </dgm:t>
    </dgm:pt>
    <dgm:pt modelId="{89BD02D8-2069-4068-B5D5-FE9E8D2047EE}" type="sibTrans" cxnId="{786F2F89-8633-4D52-B250-269918E91C94}">
      <dgm:prSet/>
      <dgm:spPr/>
      <dgm:t>
        <a:bodyPr/>
        <a:lstStyle/>
        <a:p>
          <a:endParaRPr lang="en-US"/>
        </a:p>
      </dgm:t>
    </dgm:pt>
    <dgm:pt modelId="{F80CA39E-C58D-40AF-A79A-76E79A9C90A8}">
      <dgm:prSet phldrT="[Text]" custT="1"/>
      <dgm:spPr/>
      <dgm:t>
        <a:bodyPr/>
        <a:lstStyle/>
        <a:p>
          <a:r>
            <a:rPr lang="en-US" sz="1800" b="1" dirty="0" smtClean="0"/>
            <a:t>Scholarship = No</a:t>
          </a:r>
          <a:endParaRPr lang="en-US" sz="1800" b="1" dirty="0"/>
        </a:p>
      </dgm:t>
    </dgm:pt>
    <dgm:pt modelId="{8457DD14-B6AC-4F99-93AF-DE7D187B019F}" type="sibTrans" cxnId="{712E44E1-6396-4EAF-BAD9-E62C984B5EAE}">
      <dgm:prSet/>
      <dgm:spPr/>
      <dgm:t>
        <a:bodyPr/>
        <a:lstStyle/>
        <a:p>
          <a:endParaRPr lang="en-US"/>
        </a:p>
      </dgm:t>
    </dgm:pt>
    <dgm:pt modelId="{9443F2AD-2428-402F-BE6D-43E3649CE0D3}" type="parTrans" cxnId="{712E44E1-6396-4EAF-BAD9-E62C984B5EAE}">
      <dgm:prSet/>
      <dgm:spPr/>
      <dgm:t>
        <a:bodyPr/>
        <a:lstStyle/>
        <a:p>
          <a:endParaRPr lang="en-US"/>
        </a:p>
      </dgm:t>
    </dgm:pt>
    <dgm:pt modelId="{FA376EDF-CB55-447F-8A96-EBEFD9EB70F8}">
      <dgm:prSet custT="1"/>
      <dgm:spPr/>
      <dgm:t>
        <a:bodyPr/>
        <a:lstStyle/>
        <a:p>
          <a:r>
            <a:rPr lang="en-US" sz="1050" b="1" dirty="0" smtClean="0"/>
            <a:t>Avg. HS CR, M, Wrt&lt; 1830</a:t>
          </a:r>
          <a:endParaRPr lang="en-US" sz="1050" b="1" dirty="0"/>
        </a:p>
      </dgm:t>
    </dgm:pt>
    <dgm:pt modelId="{A90072EA-452F-4D8F-960A-B6F2F160ED15}" type="parTrans" cxnId="{CE8CB572-CDB1-4616-8AC8-FDED9063F560}">
      <dgm:prSet/>
      <dgm:spPr/>
      <dgm:t>
        <a:bodyPr/>
        <a:lstStyle/>
        <a:p>
          <a:endParaRPr lang="en-US"/>
        </a:p>
      </dgm:t>
    </dgm:pt>
    <dgm:pt modelId="{3B996798-D245-4047-859C-46172FD0D726}" type="sibTrans" cxnId="{CE8CB572-CDB1-4616-8AC8-FDED9063F560}">
      <dgm:prSet/>
      <dgm:spPr/>
      <dgm:t>
        <a:bodyPr/>
        <a:lstStyle/>
        <a:p>
          <a:endParaRPr lang="en-US"/>
        </a:p>
      </dgm:t>
    </dgm:pt>
    <dgm:pt modelId="{538E5C94-8F71-480E-83D8-A72F7CAAA1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LMS logins per non-STEM </a:t>
          </a:r>
          <a:r>
            <a:rPr lang="en-US" sz="1400" b="1" dirty="0" err="1" smtClean="0"/>
            <a:t>crs</a:t>
          </a:r>
          <a:r>
            <a:rPr lang="en-US" sz="1400" b="1" dirty="0" smtClean="0"/>
            <a:t>. Wk 2-6 &gt;=10.4</a:t>
          </a:r>
          <a:endParaRPr lang="en-US" sz="1400" b="1" dirty="0"/>
        </a:p>
      </dgm:t>
    </dgm:pt>
    <dgm:pt modelId="{D4884733-9E85-4A07-BA3F-8A402846113C}" type="parTrans" cxnId="{365E9C74-06A0-4776-B902-D0A4D74FF865}">
      <dgm:prSet/>
      <dgm:spPr/>
      <dgm:t>
        <a:bodyPr/>
        <a:lstStyle/>
        <a:p>
          <a:endParaRPr lang="en-US"/>
        </a:p>
      </dgm:t>
    </dgm:pt>
    <dgm:pt modelId="{E5BF8268-F1FB-4026-8C88-0F325357F841}" type="sibTrans" cxnId="{365E9C74-06A0-4776-B902-D0A4D74FF865}">
      <dgm:prSet/>
      <dgm:spPr/>
      <dgm:t>
        <a:bodyPr/>
        <a:lstStyle/>
        <a:p>
          <a:endParaRPr lang="en-US"/>
        </a:p>
      </dgm:t>
    </dgm:pt>
    <dgm:pt modelId="{B6569301-067E-4357-A183-0F1CFFA228F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 smtClean="0"/>
            <a:t>Avg. GPA= 1.30 N=11</a:t>
          </a:r>
          <a:endParaRPr lang="en-US" sz="1100" b="1" dirty="0"/>
        </a:p>
      </dgm:t>
    </dgm:pt>
    <dgm:pt modelId="{E0C23030-3A78-42B9-BAEE-626825B5CD27}" type="parTrans" cxnId="{09F08DDA-C398-4F21-B7E7-1E75E5FE0287}">
      <dgm:prSet/>
      <dgm:spPr/>
      <dgm:t>
        <a:bodyPr/>
        <a:lstStyle/>
        <a:p>
          <a:endParaRPr lang="en-US"/>
        </a:p>
      </dgm:t>
    </dgm:pt>
    <dgm:pt modelId="{78C682D7-EFC3-402A-8617-74ED326F50D1}" type="sibTrans" cxnId="{09F08DDA-C398-4F21-B7E7-1E75E5FE0287}">
      <dgm:prSet/>
      <dgm:spPr/>
      <dgm:t>
        <a:bodyPr/>
        <a:lstStyle/>
        <a:p>
          <a:endParaRPr lang="en-US"/>
        </a:p>
      </dgm:t>
    </dgm:pt>
    <dgm:pt modelId="{9791CC59-4333-4318-B276-4B107FC4F59A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STEM Crs logs Wk 1 &lt;8 or miss</a:t>
          </a:r>
          <a:endParaRPr lang="en-US" sz="900" dirty="0"/>
        </a:p>
      </dgm:t>
    </dgm:pt>
    <dgm:pt modelId="{25EAE75B-EAF5-483C-A67C-E144CF0C5C96}" type="parTrans" cxnId="{8B855278-B8F6-4149-BE9A-001371B6DFE2}">
      <dgm:prSet/>
      <dgm:spPr/>
      <dgm:t>
        <a:bodyPr/>
        <a:lstStyle/>
        <a:p>
          <a:endParaRPr lang="en-US"/>
        </a:p>
      </dgm:t>
    </dgm:pt>
    <dgm:pt modelId="{3D6A8B75-102F-44D0-AF07-86F410A039F5}" type="sibTrans" cxnId="{8B855278-B8F6-4149-BE9A-001371B6DFE2}">
      <dgm:prSet/>
      <dgm:spPr/>
      <dgm:t>
        <a:bodyPr/>
        <a:lstStyle/>
        <a:p>
          <a:endParaRPr lang="en-US"/>
        </a:p>
      </dgm:t>
    </dgm:pt>
    <dgm:pt modelId="{E8584357-D6C1-4275-B375-06B7603032FB}">
      <dgm:prSet phldrT="[Text]" custT="1"/>
      <dgm:spPr/>
      <dgm:t>
        <a:bodyPr/>
        <a:lstStyle/>
        <a:p>
          <a:r>
            <a:rPr lang="en-US" sz="1000" b="1" dirty="0" smtClean="0"/>
            <a:t>STEM Crs logs Wk 1 &gt;=8</a:t>
          </a:r>
          <a:endParaRPr lang="en-US" sz="1000" b="1" dirty="0"/>
        </a:p>
      </dgm:t>
    </dgm:pt>
    <dgm:pt modelId="{F6A68528-8835-401E-9982-4818C5BE243F}" type="sibTrans" cxnId="{83DA9E50-4391-4264-A197-7B36D9FAB116}">
      <dgm:prSet/>
      <dgm:spPr/>
      <dgm:t>
        <a:bodyPr/>
        <a:lstStyle/>
        <a:p>
          <a:endParaRPr lang="en-US"/>
        </a:p>
      </dgm:t>
    </dgm:pt>
    <dgm:pt modelId="{B161B6E8-2AA7-408E-AD45-709758CFE616}" type="parTrans" cxnId="{83DA9E50-4391-4264-A197-7B36D9FAB116}">
      <dgm:prSet/>
      <dgm:spPr/>
      <dgm:t>
        <a:bodyPr/>
        <a:lstStyle/>
        <a:p>
          <a:endParaRPr lang="en-US"/>
        </a:p>
      </dgm:t>
    </dgm:pt>
    <dgm:pt modelId="{70229C20-FFCE-443B-BBD5-06D233C54880}" type="pres">
      <dgm:prSet presAssocID="{0EDFD346-BDB9-4589-B862-DE466F074F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FB9F6B-7A96-4A46-804F-709BE291ED60}" type="pres">
      <dgm:prSet presAssocID="{30C7A8FB-7724-45A1-B57A-9D9921AFDB0F}" presName="vertOne" presStyleCnt="0"/>
      <dgm:spPr/>
      <dgm:t>
        <a:bodyPr/>
        <a:lstStyle/>
        <a:p>
          <a:endParaRPr lang="en-US"/>
        </a:p>
      </dgm:t>
    </dgm:pt>
    <dgm:pt modelId="{A626C52E-5719-4416-924F-9AE4BF5E93DA}" type="pres">
      <dgm:prSet presAssocID="{30C7A8FB-7724-45A1-B57A-9D9921AFDB0F}" presName="txOne" presStyleLbl="node0" presStyleIdx="0" presStyleCnt="1" custScaleY="94791" custLinFactY="14162" custLinFactNeighborX="-90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5A62F-B7D5-434B-B6FC-DF64207380D2}" type="pres">
      <dgm:prSet presAssocID="{30C7A8FB-7724-45A1-B57A-9D9921AFDB0F}" presName="parTransOne" presStyleCnt="0"/>
      <dgm:spPr/>
      <dgm:t>
        <a:bodyPr/>
        <a:lstStyle/>
        <a:p>
          <a:endParaRPr lang="en-US"/>
        </a:p>
      </dgm:t>
    </dgm:pt>
    <dgm:pt modelId="{F34EA8F7-0774-44F7-AEF0-2B9AADCAAB8E}" type="pres">
      <dgm:prSet presAssocID="{30C7A8FB-7724-45A1-B57A-9D9921AFDB0F}" presName="horzOne" presStyleCnt="0"/>
      <dgm:spPr/>
      <dgm:t>
        <a:bodyPr/>
        <a:lstStyle/>
        <a:p>
          <a:endParaRPr lang="en-US"/>
        </a:p>
      </dgm:t>
    </dgm:pt>
    <dgm:pt modelId="{EBAF8555-47C5-42A8-A46E-D0F1CED9CB0E}" type="pres">
      <dgm:prSet presAssocID="{15A17C6B-54AB-4D0D-978C-54CE6C92E53F}" presName="vertTwo" presStyleCnt="0"/>
      <dgm:spPr/>
      <dgm:t>
        <a:bodyPr/>
        <a:lstStyle/>
        <a:p>
          <a:endParaRPr lang="en-US"/>
        </a:p>
      </dgm:t>
    </dgm:pt>
    <dgm:pt modelId="{7C1783AB-B1C9-4520-8E00-4EA0AB477601}" type="pres">
      <dgm:prSet presAssocID="{15A17C6B-54AB-4D0D-978C-54CE6C92E53F}" presName="txTwo" presStyleLbl="node2" presStyleIdx="0" presStyleCnt="2" custScaleY="52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47E69-02F0-42D2-B9A1-43F90F6B53CB}" type="pres">
      <dgm:prSet presAssocID="{15A17C6B-54AB-4D0D-978C-54CE6C92E53F}" presName="parTransTwo" presStyleCnt="0"/>
      <dgm:spPr/>
      <dgm:t>
        <a:bodyPr/>
        <a:lstStyle/>
        <a:p>
          <a:endParaRPr lang="en-US"/>
        </a:p>
      </dgm:t>
    </dgm:pt>
    <dgm:pt modelId="{44C5F16E-A010-45BE-B785-7E34A147BC7C}" type="pres">
      <dgm:prSet presAssocID="{15A17C6B-54AB-4D0D-978C-54CE6C92E53F}" presName="horzTwo" presStyleCnt="0"/>
      <dgm:spPr/>
      <dgm:t>
        <a:bodyPr/>
        <a:lstStyle/>
        <a:p>
          <a:endParaRPr lang="en-US"/>
        </a:p>
      </dgm:t>
    </dgm:pt>
    <dgm:pt modelId="{30DB8F34-13B1-4F6A-809B-FD703598C938}" type="pres">
      <dgm:prSet presAssocID="{33D383D0-1AA1-42F3-8624-FCFA771C095F}" presName="vertThree" presStyleCnt="0"/>
      <dgm:spPr/>
      <dgm:t>
        <a:bodyPr/>
        <a:lstStyle/>
        <a:p>
          <a:endParaRPr lang="en-US"/>
        </a:p>
      </dgm:t>
    </dgm:pt>
    <dgm:pt modelId="{C0165D2C-5643-48A5-BCE5-6D0D1F6EF11B}" type="pres">
      <dgm:prSet presAssocID="{33D383D0-1AA1-42F3-8624-FCFA771C095F}" presName="txThree" presStyleLbl="node3" presStyleIdx="0" presStyleCnt="4" custScaleY="61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C03E8-4A54-4303-A12E-ACC05C9693D3}" type="pres">
      <dgm:prSet presAssocID="{33D383D0-1AA1-42F3-8624-FCFA771C095F}" presName="parTransThree" presStyleCnt="0"/>
      <dgm:spPr/>
      <dgm:t>
        <a:bodyPr/>
        <a:lstStyle/>
        <a:p>
          <a:endParaRPr lang="en-US"/>
        </a:p>
      </dgm:t>
    </dgm:pt>
    <dgm:pt modelId="{CC4A3A40-44AF-4E15-8010-ED446C6771AD}" type="pres">
      <dgm:prSet presAssocID="{33D383D0-1AA1-42F3-8624-FCFA771C095F}" presName="horzThree" presStyleCnt="0"/>
      <dgm:spPr/>
      <dgm:t>
        <a:bodyPr/>
        <a:lstStyle/>
        <a:p>
          <a:endParaRPr lang="en-US"/>
        </a:p>
      </dgm:t>
    </dgm:pt>
    <dgm:pt modelId="{ED55B7B1-3D8F-487D-B5F2-1080446B17B8}" type="pres">
      <dgm:prSet presAssocID="{84F8C2E1-F155-45C1-A50E-3579E92D38B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C5506-DB43-4C37-8297-02DDEAFB3866}" type="pres">
      <dgm:prSet presAssocID="{84F8C2E1-F155-45C1-A50E-3579E92D38B2}" presName="txFour" presStyleLbl="node4" presStyleIdx="0" presStyleCnt="40" custScaleY="8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CAFC4-F66F-4DD2-8EF6-6FEAF876AFE0}" type="pres">
      <dgm:prSet presAssocID="{84F8C2E1-F155-45C1-A50E-3579E92D38B2}" presName="parTransFour" presStyleCnt="0"/>
      <dgm:spPr/>
      <dgm:t>
        <a:bodyPr/>
        <a:lstStyle/>
        <a:p>
          <a:endParaRPr lang="en-US"/>
        </a:p>
      </dgm:t>
    </dgm:pt>
    <dgm:pt modelId="{55BA78CF-1CDE-45AE-88DA-5ED580B78545}" type="pres">
      <dgm:prSet presAssocID="{84F8C2E1-F155-45C1-A50E-3579E92D38B2}" presName="horzFour" presStyleCnt="0"/>
      <dgm:spPr/>
      <dgm:t>
        <a:bodyPr/>
        <a:lstStyle/>
        <a:p>
          <a:endParaRPr lang="en-US"/>
        </a:p>
      </dgm:t>
    </dgm:pt>
    <dgm:pt modelId="{F8F1B078-E998-43B1-9672-C426130B7605}" type="pres">
      <dgm:prSet presAssocID="{219573F9-BA47-4308-9C4F-A4BF51962F7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D472A-191B-43B2-B10B-3D5D5220BE43}" type="pres">
      <dgm:prSet presAssocID="{219573F9-BA47-4308-9C4F-A4BF51962F75}" presName="txFour" presStyleLbl="node4" presStyleIdx="1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C75B0-D7AA-4592-A57F-8911965A1C3C}" type="pres">
      <dgm:prSet presAssocID="{219573F9-BA47-4308-9C4F-A4BF51962F75}" presName="parTransFour" presStyleCnt="0"/>
      <dgm:spPr/>
      <dgm:t>
        <a:bodyPr/>
        <a:lstStyle/>
        <a:p>
          <a:endParaRPr lang="en-US"/>
        </a:p>
      </dgm:t>
    </dgm:pt>
    <dgm:pt modelId="{81A85858-851B-477A-85B1-926665998F52}" type="pres">
      <dgm:prSet presAssocID="{219573F9-BA47-4308-9C4F-A4BF51962F75}" presName="horzFour" presStyleCnt="0"/>
      <dgm:spPr/>
      <dgm:t>
        <a:bodyPr/>
        <a:lstStyle/>
        <a:p>
          <a:endParaRPr lang="en-US"/>
        </a:p>
      </dgm:t>
    </dgm:pt>
    <dgm:pt modelId="{3A26056A-56CD-49F5-AD24-FCC488CEEE25}" type="pres">
      <dgm:prSet presAssocID="{B4F11025-3FCD-4F8D-9805-F4BC1FB185B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BB0D47-88E9-4D77-BA5A-191886D73670}" type="pres">
      <dgm:prSet presAssocID="{B4F11025-3FCD-4F8D-9805-F4BC1FB185BD}" presName="txFour" presStyleLbl="node4" presStyleIdx="2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1861F5-EBF9-4301-BD98-A4F4B6E0479A}" type="pres">
      <dgm:prSet presAssocID="{B4F11025-3FCD-4F8D-9805-F4BC1FB185BD}" presName="horzFour" presStyleCnt="0"/>
      <dgm:spPr/>
      <dgm:t>
        <a:bodyPr/>
        <a:lstStyle/>
        <a:p>
          <a:endParaRPr lang="en-US"/>
        </a:p>
      </dgm:t>
    </dgm:pt>
    <dgm:pt modelId="{E3C28A19-E5DF-4095-8E22-E9D26E13D009}" type="pres">
      <dgm:prSet presAssocID="{0919E210-9662-47D9-89AB-C6554C3C97B9}" presName="sibSpaceFour" presStyleCnt="0"/>
      <dgm:spPr/>
      <dgm:t>
        <a:bodyPr/>
        <a:lstStyle/>
        <a:p>
          <a:endParaRPr lang="en-US"/>
        </a:p>
      </dgm:t>
    </dgm:pt>
    <dgm:pt modelId="{E6B0F0F5-EF6C-47EF-A5EA-35AE2E03E88E}" type="pres">
      <dgm:prSet presAssocID="{866EA874-E739-4E0E-8EC2-2BB72D920C5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D5936-BC01-42EB-8489-5AA79DC80862}" type="pres">
      <dgm:prSet presAssocID="{866EA874-E739-4E0E-8EC2-2BB72D920C55}" presName="txFour" presStyleLbl="node4" presStyleIdx="3" presStyleCnt="40" custLinFactNeighborX="-2023" custLinFactNeighborY="3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98B493-E7EF-41AE-A875-F172F3A4DDE8}" type="pres">
      <dgm:prSet presAssocID="{866EA874-E739-4E0E-8EC2-2BB72D920C55}" presName="parTransFour" presStyleCnt="0"/>
      <dgm:spPr/>
      <dgm:t>
        <a:bodyPr/>
        <a:lstStyle/>
        <a:p>
          <a:endParaRPr lang="en-US"/>
        </a:p>
      </dgm:t>
    </dgm:pt>
    <dgm:pt modelId="{67763555-BE32-4CE2-8FC0-3D42E71DCFE8}" type="pres">
      <dgm:prSet presAssocID="{866EA874-E739-4E0E-8EC2-2BB72D920C55}" presName="horzFour" presStyleCnt="0"/>
      <dgm:spPr/>
      <dgm:t>
        <a:bodyPr/>
        <a:lstStyle/>
        <a:p>
          <a:endParaRPr lang="en-US"/>
        </a:p>
      </dgm:t>
    </dgm:pt>
    <dgm:pt modelId="{FC7FD959-A96B-47BC-B9C7-3E6210828FE5}" type="pres">
      <dgm:prSet presAssocID="{B621F87C-8425-436E-A4F8-DA86CBD8582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C48BB-2A13-4DC4-9CDC-A4DA496DF4E2}" type="pres">
      <dgm:prSet presAssocID="{B621F87C-8425-436E-A4F8-DA86CBD85827}" presName="txFour" presStyleLbl="node4" presStyleIdx="4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DCBFFC-B750-4A77-BC5B-476BF06C8D02}" type="pres">
      <dgm:prSet presAssocID="{B621F87C-8425-436E-A4F8-DA86CBD85827}" presName="horzFour" presStyleCnt="0"/>
      <dgm:spPr/>
      <dgm:t>
        <a:bodyPr/>
        <a:lstStyle/>
        <a:p>
          <a:endParaRPr lang="en-US"/>
        </a:p>
      </dgm:t>
    </dgm:pt>
    <dgm:pt modelId="{40DB42B3-3B1D-4CF4-9E25-A1DFE6210987}" type="pres">
      <dgm:prSet presAssocID="{6C58C643-BA49-4DB9-A5BF-56AAEB1FBB68}" presName="sibSpaceFour" presStyleCnt="0"/>
      <dgm:spPr/>
      <dgm:t>
        <a:bodyPr/>
        <a:lstStyle/>
        <a:p>
          <a:endParaRPr lang="en-US"/>
        </a:p>
      </dgm:t>
    </dgm:pt>
    <dgm:pt modelId="{6F81D19D-1882-4CAF-85CD-90BDED48438F}" type="pres">
      <dgm:prSet presAssocID="{BBBCDCD4-1831-4BA9-A4B3-7C83B6FE355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4E5E12-8206-4110-A96C-B0B931B32B9C}" type="pres">
      <dgm:prSet presAssocID="{BBBCDCD4-1831-4BA9-A4B3-7C83B6FE3551}" presName="txFour" presStyleLbl="node4" presStyleIdx="5" presStyleCnt="40" custScaleY="8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712FA-8F77-4C50-893F-E90A35387009}" type="pres">
      <dgm:prSet presAssocID="{BBBCDCD4-1831-4BA9-A4B3-7C83B6FE3551}" presName="parTransFour" presStyleCnt="0"/>
      <dgm:spPr/>
      <dgm:t>
        <a:bodyPr/>
        <a:lstStyle/>
        <a:p>
          <a:endParaRPr lang="en-US"/>
        </a:p>
      </dgm:t>
    </dgm:pt>
    <dgm:pt modelId="{585947EC-9DE9-49A9-A3D9-731012FB6300}" type="pres">
      <dgm:prSet presAssocID="{BBBCDCD4-1831-4BA9-A4B3-7C83B6FE3551}" presName="horzFour" presStyleCnt="0"/>
      <dgm:spPr/>
      <dgm:t>
        <a:bodyPr/>
        <a:lstStyle/>
        <a:p>
          <a:endParaRPr lang="en-US"/>
        </a:p>
      </dgm:t>
    </dgm:pt>
    <dgm:pt modelId="{6B930E9F-6518-44C6-9F90-7B85CC0277FD}" type="pres">
      <dgm:prSet presAssocID="{1EDA946E-DDA5-4AD5-9EA4-8F9650AA41C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41D6B-EA6E-4930-8371-3FA1EEAB8A2E}" type="pres">
      <dgm:prSet presAssocID="{1EDA946E-DDA5-4AD5-9EA4-8F9650AA41C5}" presName="txFour" presStyleLbl="node4" presStyleIdx="6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3B62D-01C8-43B6-A70E-D2CA91FBBEDF}" type="pres">
      <dgm:prSet presAssocID="{1EDA946E-DDA5-4AD5-9EA4-8F9650AA41C5}" presName="parTransFour" presStyleCnt="0"/>
      <dgm:spPr/>
      <dgm:t>
        <a:bodyPr/>
        <a:lstStyle/>
        <a:p>
          <a:endParaRPr lang="en-US"/>
        </a:p>
      </dgm:t>
    </dgm:pt>
    <dgm:pt modelId="{456F6BB1-484A-4A47-AF6F-0B3CE94DDE19}" type="pres">
      <dgm:prSet presAssocID="{1EDA946E-DDA5-4AD5-9EA4-8F9650AA41C5}" presName="horzFour" presStyleCnt="0"/>
      <dgm:spPr/>
      <dgm:t>
        <a:bodyPr/>
        <a:lstStyle/>
        <a:p>
          <a:endParaRPr lang="en-US"/>
        </a:p>
      </dgm:t>
    </dgm:pt>
    <dgm:pt modelId="{D4F48101-CD31-4A36-8342-D58273650CF9}" type="pres">
      <dgm:prSet presAssocID="{6FEE9D66-7821-4422-8932-4479691B98D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99B6CE-8B90-46B3-B264-4962DF41BEB7}" type="pres">
      <dgm:prSet presAssocID="{6FEE9D66-7821-4422-8932-4479691B98DC}" presName="txFour" presStyleLbl="node4" presStyleIdx="7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87A66-3862-4F92-B7BE-1BCF61C653E7}" type="pres">
      <dgm:prSet presAssocID="{6FEE9D66-7821-4422-8932-4479691B98DC}" presName="horzFour" presStyleCnt="0"/>
      <dgm:spPr/>
      <dgm:t>
        <a:bodyPr/>
        <a:lstStyle/>
        <a:p>
          <a:endParaRPr lang="en-US"/>
        </a:p>
      </dgm:t>
    </dgm:pt>
    <dgm:pt modelId="{3B130C47-CF67-42B0-B84A-1897168620A4}" type="pres">
      <dgm:prSet presAssocID="{49327138-291D-4339-93E9-F72D880CF541}" presName="sibSpaceFour" presStyleCnt="0"/>
      <dgm:spPr/>
      <dgm:t>
        <a:bodyPr/>
        <a:lstStyle/>
        <a:p>
          <a:endParaRPr lang="en-US"/>
        </a:p>
      </dgm:t>
    </dgm:pt>
    <dgm:pt modelId="{2C0DDCFD-6050-4DB6-9FE4-0C2BA4A0800F}" type="pres">
      <dgm:prSet presAssocID="{EB3C290D-730E-420B-B30F-917AF0BC7D0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B0E669-0B97-45BC-BB76-140476E5F9EF}" type="pres">
      <dgm:prSet presAssocID="{EB3C290D-730E-420B-B30F-917AF0BC7D02}" presName="txFour" presStyleLbl="node4" presStyleIdx="8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9F424E-645B-4BBD-815D-AE573CEAFC39}" type="pres">
      <dgm:prSet presAssocID="{EB3C290D-730E-420B-B30F-917AF0BC7D02}" presName="parTransFour" presStyleCnt="0"/>
      <dgm:spPr/>
      <dgm:t>
        <a:bodyPr/>
        <a:lstStyle/>
        <a:p>
          <a:endParaRPr lang="en-US"/>
        </a:p>
      </dgm:t>
    </dgm:pt>
    <dgm:pt modelId="{AC2EB955-D211-4F20-A764-2EF74488533C}" type="pres">
      <dgm:prSet presAssocID="{EB3C290D-730E-420B-B30F-917AF0BC7D02}" presName="horzFour" presStyleCnt="0"/>
      <dgm:spPr/>
      <dgm:t>
        <a:bodyPr/>
        <a:lstStyle/>
        <a:p>
          <a:endParaRPr lang="en-US"/>
        </a:p>
      </dgm:t>
    </dgm:pt>
    <dgm:pt modelId="{1A560BF0-0527-4278-A2D7-5671BDC01F1D}" type="pres">
      <dgm:prSet presAssocID="{704D0102-9668-4C3F-B33F-B9534CA197B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C834E-3267-4C23-99D0-5A3834C04CFE}" type="pres">
      <dgm:prSet presAssocID="{704D0102-9668-4C3F-B33F-B9534CA197BA}" presName="txFour" presStyleLbl="node4" presStyleIdx="9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A317E-60D9-4C58-ABAE-5B57C4C3E9BD}" type="pres">
      <dgm:prSet presAssocID="{704D0102-9668-4C3F-B33F-B9534CA197BA}" presName="horzFour" presStyleCnt="0"/>
      <dgm:spPr/>
      <dgm:t>
        <a:bodyPr/>
        <a:lstStyle/>
        <a:p>
          <a:endParaRPr lang="en-US"/>
        </a:p>
      </dgm:t>
    </dgm:pt>
    <dgm:pt modelId="{853C0FED-119A-42C0-827C-EE4D8615521B}" type="pres">
      <dgm:prSet presAssocID="{B9429853-B452-4DDC-BCA8-C7634A60BED5}" presName="sibSpaceThree" presStyleCnt="0"/>
      <dgm:spPr/>
      <dgm:t>
        <a:bodyPr/>
        <a:lstStyle/>
        <a:p>
          <a:endParaRPr lang="en-US"/>
        </a:p>
      </dgm:t>
    </dgm:pt>
    <dgm:pt modelId="{69548470-0CC4-4756-A2F6-AC4B5080298B}" type="pres">
      <dgm:prSet presAssocID="{079E376F-133C-4E1A-BFDC-7EE022FC9E95}" presName="vertThree" presStyleCnt="0"/>
      <dgm:spPr/>
      <dgm:t>
        <a:bodyPr/>
        <a:lstStyle/>
        <a:p>
          <a:endParaRPr lang="en-US"/>
        </a:p>
      </dgm:t>
    </dgm:pt>
    <dgm:pt modelId="{1ECF1E96-B17C-4C73-92C4-924BDD5F12B5}" type="pres">
      <dgm:prSet presAssocID="{079E376F-133C-4E1A-BFDC-7EE022FC9E95}" presName="txThree" presStyleLbl="node3" presStyleIdx="1" presStyleCnt="4" custScaleY="61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F1BF0-89A9-4D05-BA8B-02623FFAA3F3}" type="pres">
      <dgm:prSet presAssocID="{079E376F-133C-4E1A-BFDC-7EE022FC9E95}" presName="parTransThree" presStyleCnt="0"/>
      <dgm:spPr/>
      <dgm:t>
        <a:bodyPr/>
        <a:lstStyle/>
        <a:p>
          <a:endParaRPr lang="en-US"/>
        </a:p>
      </dgm:t>
    </dgm:pt>
    <dgm:pt modelId="{473F4032-14EA-4A4B-B085-604FFA9D0073}" type="pres">
      <dgm:prSet presAssocID="{079E376F-133C-4E1A-BFDC-7EE022FC9E95}" presName="horzThree" presStyleCnt="0"/>
      <dgm:spPr/>
      <dgm:t>
        <a:bodyPr/>
        <a:lstStyle/>
        <a:p>
          <a:endParaRPr lang="en-US"/>
        </a:p>
      </dgm:t>
    </dgm:pt>
    <dgm:pt modelId="{AEAA16AC-A561-4B0F-B250-AA40BD76159D}" type="pres">
      <dgm:prSet presAssocID="{C9F4EF32-F680-452A-B505-4677B735ECEE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22E33A-02AF-4310-B305-13DF13C25031}" type="pres">
      <dgm:prSet presAssocID="{C9F4EF32-F680-452A-B505-4677B735ECEE}" presName="txFour" presStyleLbl="node4" presStyleIdx="10" presStyleCnt="40" custScaleY="8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91B40-0192-40ED-9063-0B3CB6ACE218}" type="pres">
      <dgm:prSet presAssocID="{C9F4EF32-F680-452A-B505-4677B735ECEE}" presName="parTransFour" presStyleCnt="0"/>
      <dgm:spPr/>
      <dgm:t>
        <a:bodyPr/>
        <a:lstStyle/>
        <a:p>
          <a:endParaRPr lang="en-US"/>
        </a:p>
      </dgm:t>
    </dgm:pt>
    <dgm:pt modelId="{D4B41385-A2C1-4E35-807C-DB084DB21D40}" type="pres">
      <dgm:prSet presAssocID="{C9F4EF32-F680-452A-B505-4677B735ECEE}" presName="horzFour" presStyleCnt="0"/>
      <dgm:spPr/>
      <dgm:t>
        <a:bodyPr/>
        <a:lstStyle/>
        <a:p>
          <a:endParaRPr lang="en-US"/>
        </a:p>
      </dgm:t>
    </dgm:pt>
    <dgm:pt modelId="{D816D08F-BBCD-418D-987C-6EC7E4ACD5D6}" type="pres">
      <dgm:prSet presAssocID="{C795169E-BDFA-439D-8C92-31D00DFEEF8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5107A-2488-4B86-B12F-9ECB9AD48C60}" type="pres">
      <dgm:prSet presAssocID="{C795169E-BDFA-439D-8C92-31D00DFEEF81}" presName="txFour" presStyleLbl="node4" presStyleIdx="11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EAA98-3A97-4B7A-9516-87BAE987864C}" type="pres">
      <dgm:prSet presAssocID="{C795169E-BDFA-439D-8C92-31D00DFEEF81}" presName="parTransFour" presStyleCnt="0"/>
      <dgm:spPr/>
      <dgm:t>
        <a:bodyPr/>
        <a:lstStyle/>
        <a:p>
          <a:endParaRPr lang="en-US"/>
        </a:p>
      </dgm:t>
    </dgm:pt>
    <dgm:pt modelId="{243429A8-FE4B-4DB8-807A-0C4331073E06}" type="pres">
      <dgm:prSet presAssocID="{C795169E-BDFA-439D-8C92-31D00DFEEF81}" presName="horzFour" presStyleCnt="0"/>
      <dgm:spPr/>
      <dgm:t>
        <a:bodyPr/>
        <a:lstStyle/>
        <a:p>
          <a:endParaRPr lang="en-US"/>
        </a:p>
      </dgm:t>
    </dgm:pt>
    <dgm:pt modelId="{2C84C26A-64C4-4B23-BA28-B3DCF876DB3A}" type="pres">
      <dgm:prSet presAssocID="{A12A1ED7-C69A-4C94-A445-8DD2FADC5C2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415AD-7DB9-4F82-AAA5-610641091FD0}" type="pres">
      <dgm:prSet presAssocID="{A12A1ED7-C69A-4C94-A445-8DD2FADC5C27}" presName="txFour" presStyleLbl="node4" presStyleIdx="12" presStyleCnt="40" custLinFactNeighborX="-525" custLinFactNeighborY="2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69B02-B029-43E8-ADF6-80DE3B784E59}" type="pres">
      <dgm:prSet presAssocID="{A12A1ED7-C69A-4C94-A445-8DD2FADC5C27}" presName="horzFour" presStyleCnt="0"/>
      <dgm:spPr/>
      <dgm:t>
        <a:bodyPr/>
        <a:lstStyle/>
        <a:p>
          <a:endParaRPr lang="en-US"/>
        </a:p>
      </dgm:t>
    </dgm:pt>
    <dgm:pt modelId="{189B9217-78CB-49AF-8E8B-FBA75BB8F5DA}" type="pres">
      <dgm:prSet presAssocID="{37ACB371-9CA8-4962-A0DF-55403334116E}" presName="sibSpaceFour" presStyleCnt="0"/>
      <dgm:spPr/>
      <dgm:t>
        <a:bodyPr/>
        <a:lstStyle/>
        <a:p>
          <a:endParaRPr lang="en-US"/>
        </a:p>
      </dgm:t>
    </dgm:pt>
    <dgm:pt modelId="{C7D55F3A-A132-4143-BC8D-1AEEDCEC9670}" type="pres">
      <dgm:prSet presAssocID="{2C985F4E-8F92-4840-9542-CFD6EF73D7D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7B632-0DBF-4530-ABFE-FC742F404550}" type="pres">
      <dgm:prSet presAssocID="{2C985F4E-8F92-4840-9542-CFD6EF73D7D6}" presName="txFour" presStyleLbl="node4" presStyleIdx="13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6D272-ACA2-4E7C-8984-1F4190D81864}" type="pres">
      <dgm:prSet presAssocID="{2C985F4E-8F92-4840-9542-CFD6EF73D7D6}" presName="parTransFour" presStyleCnt="0"/>
      <dgm:spPr/>
      <dgm:t>
        <a:bodyPr/>
        <a:lstStyle/>
        <a:p>
          <a:endParaRPr lang="en-US"/>
        </a:p>
      </dgm:t>
    </dgm:pt>
    <dgm:pt modelId="{CACF7DA0-CA0D-41EE-8AC0-7095C80BF614}" type="pres">
      <dgm:prSet presAssocID="{2C985F4E-8F92-4840-9542-CFD6EF73D7D6}" presName="horzFour" presStyleCnt="0"/>
      <dgm:spPr/>
      <dgm:t>
        <a:bodyPr/>
        <a:lstStyle/>
        <a:p>
          <a:endParaRPr lang="en-US"/>
        </a:p>
      </dgm:t>
    </dgm:pt>
    <dgm:pt modelId="{385F5451-0E73-4ECB-AA34-D1458360B7E8}" type="pres">
      <dgm:prSet presAssocID="{369C2D84-900A-4ED1-BFCF-6699E5D9A49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DE827-3E01-4E2B-BBF9-7040DC115295}" type="pres">
      <dgm:prSet presAssocID="{369C2D84-900A-4ED1-BFCF-6699E5D9A499}" presName="txFour" presStyleLbl="node4" presStyleIdx="14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34CA7-27D8-45D9-B4F6-F5CADA6F4F0C}" type="pres">
      <dgm:prSet presAssocID="{369C2D84-900A-4ED1-BFCF-6699E5D9A499}" presName="horzFour" presStyleCnt="0"/>
      <dgm:spPr/>
      <dgm:t>
        <a:bodyPr/>
        <a:lstStyle/>
        <a:p>
          <a:endParaRPr lang="en-US"/>
        </a:p>
      </dgm:t>
    </dgm:pt>
    <dgm:pt modelId="{BBD8C0D5-9BB9-428C-A538-DC3975BAEDCD}" type="pres">
      <dgm:prSet presAssocID="{E87C33AE-02A8-4455-9D43-216E4BB4010F}" presName="sibSpaceFour" presStyleCnt="0"/>
      <dgm:spPr/>
      <dgm:t>
        <a:bodyPr/>
        <a:lstStyle/>
        <a:p>
          <a:endParaRPr lang="en-US"/>
        </a:p>
      </dgm:t>
    </dgm:pt>
    <dgm:pt modelId="{8399CEFD-0C72-4FC5-8AA5-35ED988D6E3A}" type="pres">
      <dgm:prSet presAssocID="{9F2FEC9A-D88D-4AB6-92FB-2B047DD4672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99BE3-F052-4533-AA37-1898F664EDE1}" type="pres">
      <dgm:prSet presAssocID="{9F2FEC9A-D88D-4AB6-92FB-2B047DD46727}" presName="txFour" presStyleLbl="node4" presStyleIdx="15" presStyleCnt="40" custScaleY="8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ECFF1-17F4-4906-9631-8D87CFA67538}" type="pres">
      <dgm:prSet presAssocID="{9F2FEC9A-D88D-4AB6-92FB-2B047DD46727}" presName="parTransFour" presStyleCnt="0"/>
      <dgm:spPr/>
      <dgm:t>
        <a:bodyPr/>
        <a:lstStyle/>
        <a:p>
          <a:endParaRPr lang="en-US"/>
        </a:p>
      </dgm:t>
    </dgm:pt>
    <dgm:pt modelId="{75CD6E1B-9EE8-467D-93C0-1BF44C45464F}" type="pres">
      <dgm:prSet presAssocID="{9F2FEC9A-D88D-4AB6-92FB-2B047DD46727}" presName="horzFour" presStyleCnt="0"/>
      <dgm:spPr/>
      <dgm:t>
        <a:bodyPr/>
        <a:lstStyle/>
        <a:p>
          <a:endParaRPr lang="en-US"/>
        </a:p>
      </dgm:t>
    </dgm:pt>
    <dgm:pt modelId="{86E246DB-83D9-4247-9D0D-6359E9C6358E}" type="pres">
      <dgm:prSet presAssocID="{94B4D49E-3F07-4A22-BCA9-54644536D0CF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E3C52A-1409-4F62-A431-CA04B9F28C8B}" type="pres">
      <dgm:prSet presAssocID="{94B4D49E-3F07-4A22-BCA9-54644536D0CF}" presName="txFour" presStyleLbl="node4" presStyleIdx="16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C2036A-A0A8-4927-97D2-86E89ED6E4EC}" type="pres">
      <dgm:prSet presAssocID="{94B4D49E-3F07-4A22-BCA9-54644536D0CF}" presName="parTransFour" presStyleCnt="0"/>
      <dgm:spPr/>
      <dgm:t>
        <a:bodyPr/>
        <a:lstStyle/>
        <a:p>
          <a:endParaRPr lang="en-US"/>
        </a:p>
      </dgm:t>
    </dgm:pt>
    <dgm:pt modelId="{D3D15B67-04EB-419F-8423-60AB0A46B6A4}" type="pres">
      <dgm:prSet presAssocID="{94B4D49E-3F07-4A22-BCA9-54644536D0CF}" presName="horzFour" presStyleCnt="0"/>
      <dgm:spPr/>
      <dgm:t>
        <a:bodyPr/>
        <a:lstStyle/>
        <a:p>
          <a:endParaRPr lang="en-US"/>
        </a:p>
      </dgm:t>
    </dgm:pt>
    <dgm:pt modelId="{922A08F9-D2C6-4D41-81F0-B5372B451AF7}" type="pres">
      <dgm:prSet presAssocID="{D61C2F1E-8579-4738-9879-9F249C099E7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034775-3EBB-45C7-AD14-6E42C783E2B2}" type="pres">
      <dgm:prSet presAssocID="{D61C2F1E-8579-4738-9879-9F249C099E75}" presName="txFour" presStyleLbl="node4" presStyleIdx="17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A57B65-373F-4203-8CC5-B75C056AA97E}" type="pres">
      <dgm:prSet presAssocID="{D61C2F1E-8579-4738-9879-9F249C099E75}" presName="horzFour" presStyleCnt="0"/>
      <dgm:spPr/>
      <dgm:t>
        <a:bodyPr/>
        <a:lstStyle/>
        <a:p>
          <a:endParaRPr lang="en-US"/>
        </a:p>
      </dgm:t>
    </dgm:pt>
    <dgm:pt modelId="{8B2CFDE1-C3D2-46BD-A8ED-E77B758C8541}" type="pres">
      <dgm:prSet presAssocID="{4331EA07-DD72-45AB-818A-63D57371ABA4}" presName="sibSpaceFour" presStyleCnt="0"/>
      <dgm:spPr/>
      <dgm:t>
        <a:bodyPr/>
        <a:lstStyle/>
        <a:p>
          <a:endParaRPr lang="en-US"/>
        </a:p>
      </dgm:t>
    </dgm:pt>
    <dgm:pt modelId="{5C679BD6-7270-4C14-A2EB-422721329933}" type="pres">
      <dgm:prSet presAssocID="{FA376EDF-CB55-447F-8A96-EBEFD9EB70F8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1ED24-8EA9-48A7-886D-D09ADF8BC385}" type="pres">
      <dgm:prSet presAssocID="{FA376EDF-CB55-447F-8A96-EBEFD9EB70F8}" presName="txFour" presStyleLbl="node4" presStyleIdx="18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07942-FDDC-42F7-82F3-B49EF9DBCFE2}" type="pres">
      <dgm:prSet presAssocID="{FA376EDF-CB55-447F-8A96-EBEFD9EB70F8}" presName="parTransFour" presStyleCnt="0"/>
      <dgm:spPr/>
      <dgm:t>
        <a:bodyPr/>
        <a:lstStyle/>
        <a:p>
          <a:endParaRPr lang="en-US"/>
        </a:p>
      </dgm:t>
    </dgm:pt>
    <dgm:pt modelId="{3BDD9B0E-7B5C-4C49-8544-2C8CF29CE393}" type="pres">
      <dgm:prSet presAssocID="{FA376EDF-CB55-447F-8A96-EBEFD9EB70F8}" presName="horzFour" presStyleCnt="0"/>
      <dgm:spPr/>
      <dgm:t>
        <a:bodyPr/>
        <a:lstStyle/>
        <a:p>
          <a:endParaRPr lang="en-US"/>
        </a:p>
      </dgm:t>
    </dgm:pt>
    <dgm:pt modelId="{3AF8A4A6-6737-425E-BB22-7ACCFD41AFCD}" type="pres">
      <dgm:prSet presAssocID="{3E9F9658-736F-4F79-B260-24EAE67C611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57FF8-66DA-4389-A33F-AD9E3FEDE8BD}" type="pres">
      <dgm:prSet presAssocID="{3E9F9658-736F-4F79-B260-24EAE67C6119}" presName="txFour" presStyleLbl="node4" presStyleIdx="19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89BF0-E87F-41FB-B9B8-BD2CC61D8C51}" type="pres">
      <dgm:prSet presAssocID="{3E9F9658-736F-4F79-B260-24EAE67C6119}" presName="horzFour" presStyleCnt="0"/>
      <dgm:spPr/>
      <dgm:t>
        <a:bodyPr/>
        <a:lstStyle/>
        <a:p>
          <a:endParaRPr lang="en-US"/>
        </a:p>
      </dgm:t>
    </dgm:pt>
    <dgm:pt modelId="{B58D96FC-2A93-43E7-A705-FCD1C59BC19C}" type="pres">
      <dgm:prSet presAssocID="{437B4E22-6704-4D2F-8A23-0FBDC4435BF4}" presName="sibSpaceTwo" presStyleCnt="0"/>
      <dgm:spPr/>
      <dgm:t>
        <a:bodyPr/>
        <a:lstStyle/>
        <a:p>
          <a:endParaRPr lang="en-US"/>
        </a:p>
      </dgm:t>
    </dgm:pt>
    <dgm:pt modelId="{25CDD0C9-77E7-4FD9-9CA7-758F2BE0FE22}" type="pres">
      <dgm:prSet presAssocID="{F80CA39E-C58D-40AF-A79A-76E79A9C90A8}" presName="vertTwo" presStyleCnt="0"/>
      <dgm:spPr/>
      <dgm:t>
        <a:bodyPr/>
        <a:lstStyle/>
        <a:p>
          <a:endParaRPr lang="en-US"/>
        </a:p>
      </dgm:t>
    </dgm:pt>
    <dgm:pt modelId="{0EC7DE5E-7AC3-4FF4-BC05-4F540FA0B9CD}" type="pres">
      <dgm:prSet presAssocID="{F80CA39E-C58D-40AF-A79A-76E79A9C90A8}" presName="txTwo" presStyleLbl="node2" presStyleIdx="1" presStyleCnt="2" custScaleY="52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FE2502-82E7-46FD-B0F5-C988C605EEF8}" type="pres">
      <dgm:prSet presAssocID="{F80CA39E-C58D-40AF-A79A-76E79A9C90A8}" presName="parTransTwo" presStyleCnt="0"/>
      <dgm:spPr/>
      <dgm:t>
        <a:bodyPr/>
        <a:lstStyle/>
        <a:p>
          <a:endParaRPr lang="en-US"/>
        </a:p>
      </dgm:t>
    </dgm:pt>
    <dgm:pt modelId="{0C9E155D-F81A-49D0-A12A-A7A038E6F5CB}" type="pres">
      <dgm:prSet presAssocID="{F80CA39E-C58D-40AF-A79A-76E79A9C90A8}" presName="horzTwo" presStyleCnt="0"/>
      <dgm:spPr/>
      <dgm:t>
        <a:bodyPr/>
        <a:lstStyle/>
        <a:p>
          <a:endParaRPr lang="en-US"/>
        </a:p>
      </dgm:t>
    </dgm:pt>
    <dgm:pt modelId="{F8861F0A-8D02-4EA2-BBC9-6A41285B670C}" type="pres">
      <dgm:prSet presAssocID="{538E5C94-8F71-480E-83D8-A72F7CAAA1EE}" presName="vertThree" presStyleCnt="0"/>
      <dgm:spPr/>
      <dgm:t>
        <a:bodyPr/>
        <a:lstStyle/>
        <a:p>
          <a:endParaRPr lang="en-US"/>
        </a:p>
      </dgm:t>
    </dgm:pt>
    <dgm:pt modelId="{E83332BA-F8A7-4BED-A6B4-CCB194A547F8}" type="pres">
      <dgm:prSet presAssocID="{538E5C94-8F71-480E-83D8-A72F7CAAA1EE}" presName="txThree" presStyleLbl="node3" presStyleIdx="2" presStyleCnt="4" custScaleY="61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F074FD-43D8-4A32-BA1B-1F2C71C8D66E}" type="pres">
      <dgm:prSet presAssocID="{538E5C94-8F71-480E-83D8-A72F7CAAA1EE}" presName="parTransThree" presStyleCnt="0"/>
      <dgm:spPr/>
      <dgm:t>
        <a:bodyPr/>
        <a:lstStyle/>
        <a:p>
          <a:endParaRPr lang="en-US"/>
        </a:p>
      </dgm:t>
    </dgm:pt>
    <dgm:pt modelId="{3357A053-F92D-4255-B6E2-24B07E293CEC}" type="pres">
      <dgm:prSet presAssocID="{538E5C94-8F71-480E-83D8-A72F7CAAA1EE}" presName="horzThree" presStyleCnt="0"/>
      <dgm:spPr/>
      <dgm:t>
        <a:bodyPr/>
        <a:lstStyle/>
        <a:p>
          <a:endParaRPr lang="en-US"/>
        </a:p>
      </dgm:t>
    </dgm:pt>
    <dgm:pt modelId="{E328AB0F-F3AD-4686-A966-4D2948F3FB68}" type="pres">
      <dgm:prSet presAssocID="{D54E7837-D2C7-4996-894F-4FCFF9B62C3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4E5BCD-CEA7-4EC9-9F2C-4F26063FD3EF}" type="pres">
      <dgm:prSet presAssocID="{D54E7837-D2C7-4996-894F-4FCFF9B62C39}" presName="txFour" presStyleLbl="node4" presStyleIdx="20" presStyleCnt="40" custScaleY="8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4B7C9-3C68-44CA-A2A9-5CF530F0BCA1}" type="pres">
      <dgm:prSet presAssocID="{D54E7837-D2C7-4996-894F-4FCFF9B62C39}" presName="parTransFour" presStyleCnt="0"/>
      <dgm:spPr/>
      <dgm:t>
        <a:bodyPr/>
        <a:lstStyle/>
        <a:p>
          <a:endParaRPr lang="en-US"/>
        </a:p>
      </dgm:t>
    </dgm:pt>
    <dgm:pt modelId="{69C2B280-E8AD-4A2D-8C4A-4B8881EC1529}" type="pres">
      <dgm:prSet presAssocID="{D54E7837-D2C7-4996-894F-4FCFF9B62C39}" presName="horzFour" presStyleCnt="0"/>
      <dgm:spPr/>
      <dgm:t>
        <a:bodyPr/>
        <a:lstStyle/>
        <a:p>
          <a:endParaRPr lang="en-US"/>
        </a:p>
      </dgm:t>
    </dgm:pt>
    <dgm:pt modelId="{051EDC7C-AD7A-44E9-BAE5-39080BA0C3A8}" type="pres">
      <dgm:prSet presAssocID="{3BC1A6B2-D2DE-4422-B1E7-26328DD468A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4C01F-7872-413B-803B-390D9E470E21}" type="pres">
      <dgm:prSet presAssocID="{3BC1A6B2-D2DE-4422-B1E7-26328DD468AA}" presName="txFour" presStyleLbl="node4" presStyleIdx="21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02CF0-2CAB-40AC-843C-8192E27D46C5}" type="pres">
      <dgm:prSet presAssocID="{3BC1A6B2-D2DE-4422-B1E7-26328DD468AA}" presName="parTransFour" presStyleCnt="0"/>
      <dgm:spPr/>
      <dgm:t>
        <a:bodyPr/>
        <a:lstStyle/>
        <a:p>
          <a:endParaRPr lang="en-US"/>
        </a:p>
      </dgm:t>
    </dgm:pt>
    <dgm:pt modelId="{BB932571-6EC7-403A-B98F-1B7BD2A69911}" type="pres">
      <dgm:prSet presAssocID="{3BC1A6B2-D2DE-4422-B1E7-26328DD468AA}" presName="horzFour" presStyleCnt="0"/>
      <dgm:spPr/>
      <dgm:t>
        <a:bodyPr/>
        <a:lstStyle/>
        <a:p>
          <a:endParaRPr lang="en-US"/>
        </a:p>
      </dgm:t>
    </dgm:pt>
    <dgm:pt modelId="{52F36627-023E-4E28-BE92-F3F5B8769AEB}" type="pres">
      <dgm:prSet presAssocID="{5BC15067-3180-4B5F-9543-E67CA2E71CC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A347D-54D6-42D8-8ED4-7E619BECF6E5}" type="pres">
      <dgm:prSet presAssocID="{5BC15067-3180-4B5F-9543-E67CA2E71CC1}" presName="txFour" presStyleLbl="node4" presStyleIdx="22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31FC7C-B0C7-4A10-AC70-58F492516A46}" type="pres">
      <dgm:prSet presAssocID="{5BC15067-3180-4B5F-9543-E67CA2E71CC1}" presName="horzFour" presStyleCnt="0"/>
      <dgm:spPr/>
      <dgm:t>
        <a:bodyPr/>
        <a:lstStyle/>
        <a:p>
          <a:endParaRPr lang="en-US"/>
        </a:p>
      </dgm:t>
    </dgm:pt>
    <dgm:pt modelId="{94AD12F7-70EB-4A23-B1F5-2C831CB31413}" type="pres">
      <dgm:prSet presAssocID="{58F0D103-624A-4C70-9E22-C79E0EA350C5}" presName="sibSpaceFour" presStyleCnt="0"/>
      <dgm:spPr/>
      <dgm:t>
        <a:bodyPr/>
        <a:lstStyle/>
        <a:p>
          <a:endParaRPr lang="en-US"/>
        </a:p>
      </dgm:t>
    </dgm:pt>
    <dgm:pt modelId="{C90DCBBA-E5A5-458C-ADEC-A881170E07C0}" type="pres">
      <dgm:prSet presAssocID="{62A9E68D-15AD-4720-80FB-C694C6252D6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D3303E-0A90-4CD1-8D56-EEBE04F61349}" type="pres">
      <dgm:prSet presAssocID="{62A9E68D-15AD-4720-80FB-C694C6252D6B}" presName="txFour" presStyleLbl="node4" presStyleIdx="23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D776D-A8ED-4E71-94B1-0DD72A00FE1C}" type="pres">
      <dgm:prSet presAssocID="{62A9E68D-15AD-4720-80FB-C694C6252D6B}" presName="parTransFour" presStyleCnt="0"/>
      <dgm:spPr/>
      <dgm:t>
        <a:bodyPr/>
        <a:lstStyle/>
        <a:p>
          <a:endParaRPr lang="en-US"/>
        </a:p>
      </dgm:t>
    </dgm:pt>
    <dgm:pt modelId="{DA506697-42F5-42FB-936B-0E532CF66FCC}" type="pres">
      <dgm:prSet presAssocID="{62A9E68D-15AD-4720-80FB-C694C6252D6B}" presName="horzFour" presStyleCnt="0"/>
      <dgm:spPr/>
      <dgm:t>
        <a:bodyPr/>
        <a:lstStyle/>
        <a:p>
          <a:endParaRPr lang="en-US"/>
        </a:p>
      </dgm:t>
    </dgm:pt>
    <dgm:pt modelId="{A116E858-4AC9-4C48-A2E0-B5EA8F16D311}" type="pres">
      <dgm:prSet presAssocID="{6F15BF75-4B9B-46D6-A4F3-DE41E3B7158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4C567-61AF-412D-8068-22489966A55F}" type="pres">
      <dgm:prSet presAssocID="{6F15BF75-4B9B-46D6-A4F3-DE41E3B71587}" presName="txFour" presStyleLbl="node4" presStyleIdx="24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C5880-2976-4FAA-BB31-425567395C6D}" type="pres">
      <dgm:prSet presAssocID="{6F15BF75-4B9B-46D6-A4F3-DE41E3B71587}" presName="horzFour" presStyleCnt="0"/>
      <dgm:spPr/>
      <dgm:t>
        <a:bodyPr/>
        <a:lstStyle/>
        <a:p>
          <a:endParaRPr lang="en-US"/>
        </a:p>
      </dgm:t>
    </dgm:pt>
    <dgm:pt modelId="{9AFF3918-6800-45A2-816C-423F9082D7B3}" type="pres">
      <dgm:prSet presAssocID="{2EB2FA19-FD6B-47D0-8009-0AFE5237077C}" presName="sibSpaceFour" presStyleCnt="0"/>
      <dgm:spPr/>
      <dgm:t>
        <a:bodyPr/>
        <a:lstStyle/>
        <a:p>
          <a:endParaRPr lang="en-US"/>
        </a:p>
      </dgm:t>
    </dgm:pt>
    <dgm:pt modelId="{31B0117B-7C47-4C60-8E60-0AEB43CAF164}" type="pres">
      <dgm:prSet presAssocID="{CD5DF22E-8EA2-47CF-8E04-36896013AAC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17D10-3C0F-4166-8D38-0CD58524072F}" type="pres">
      <dgm:prSet presAssocID="{CD5DF22E-8EA2-47CF-8E04-36896013AAC2}" presName="txFour" presStyleLbl="node4" presStyleIdx="25" presStyleCnt="40" custScaleY="80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E6923C-BF18-4F5E-B64D-548980FCCBC2}" type="pres">
      <dgm:prSet presAssocID="{CD5DF22E-8EA2-47CF-8E04-36896013AAC2}" presName="parTransFour" presStyleCnt="0"/>
      <dgm:spPr/>
      <dgm:t>
        <a:bodyPr/>
        <a:lstStyle/>
        <a:p>
          <a:endParaRPr lang="en-US"/>
        </a:p>
      </dgm:t>
    </dgm:pt>
    <dgm:pt modelId="{CC8B446F-A897-4859-ACEC-E4C2C5E10A0A}" type="pres">
      <dgm:prSet presAssocID="{CD5DF22E-8EA2-47CF-8E04-36896013AAC2}" presName="horzFour" presStyleCnt="0"/>
      <dgm:spPr/>
      <dgm:t>
        <a:bodyPr/>
        <a:lstStyle/>
        <a:p>
          <a:endParaRPr lang="en-US"/>
        </a:p>
      </dgm:t>
    </dgm:pt>
    <dgm:pt modelId="{C7663EA9-B7AD-4252-959B-7965152CDAF8}" type="pres">
      <dgm:prSet presAssocID="{C8FCA3A6-6570-4D72-99AB-96FD8A56A33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F34F9-881B-42D2-B69C-3FB4AD77F00A}" type="pres">
      <dgm:prSet presAssocID="{C8FCA3A6-6570-4D72-99AB-96FD8A56A332}" presName="txFour" presStyleLbl="node4" presStyleIdx="26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CE795-61F8-423D-AF61-1467144B2FFC}" type="pres">
      <dgm:prSet presAssocID="{C8FCA3A6-6570-4D72-99AB-96FD8A56A332}" presName="parTransFour" presStyleCnt="0"/>
      <dgm:spPr/>
      <dgm:t>
        <a:bodyPr/>
        <a:lstStyle/>
        <a:p>
          <a:endParaRPr lang="en-US"/>
        </a:p>
      </dgm:t>
    </dgm:pt>
    <dgm:pt modelId="{68643CB2-10D3-4ADA-83E0-5D089B9CB6CC}" type="pres">
      <dgm:prSet presAssocID="{C8FCA3A6-6570-4D72-99AB-96FD8A56A332}" presName="horzFour" presStyleCnt="0"/>
      <dgm:spPr/>
      <dgm:t>
        <a:bodyPr/>
        <a:lstStyle/>
        <a:p>
          <a:endParaRPr lang="en-US"/>
        </a:p>
      </dgm:t>
    </dgm:pt>
    <dgm:pt modelId="{C6BB30EB-23DA-4AE2-885E-FBDBAA33C8E2}" type="pres">
      <dgm:prSet presAssocID="{EEFED3D8-4DAE-4A36-9110-E025A0213E84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B81E5-67CF-4897-AB7C-AD41EF908445}" type="pres">
      <dgm:prSet presAssocID="{EEFED3D8-4DAE-4A36-9110-E025A0213E84}" presName="txFour" presStyleLbl="node4" presStyleIdx="27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50A01B-A683-4D51-9A73-A2E110469515}" type="pres">
      <dgm:prSet presAssocID="{EEFED3D8-4DAE-4A36-9110-E025A0213E84}" presName="horzFour" presStyleCnt="0"/>
      <dgm:spPr/>
      <dgm:t>
        <a:bodyPr/>
        <a:lstStyle/>
        <a:p>
          <a:endParaRPr lang="en-US"/>
        </a:p>
      </dgm:t>
    </dgm:pt>
    <dgm:pt modelId="{B3AEF899-9B9E-4592-AEA5-B3495849A276}" type="pres">
      <dgm:prSet presAssocID="{DFAF82F9-3F8C-4A59-B867-993585DB84D0}" presName="sibSpaceFour" presStyleCnt="0"/>
      <dgm:spPr/>
      <dgm:t>
        <a:bodyPr/>
        <a:lstStyle/>
        <a:p>
          <a:endParaRPr lang="en-US"/>
        </a:p>
      </dgm:t>
    </dgm:pt>
    <dgm:pt modelId="{232C1AB6-5A81-4A95-B15F-E31F919D5998}" type="pres">
      <dgm:prSet presAssocID="{3587A65B-7419-4B02-8ED2-0458B3B71628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EDBCB-3BA2-43D7-8B2A-C9FD9D1E90BF}" type="pres">
      <dgm:prSet presAssocID="{3587A65B-7419-4B02-8ED2-0458B3B71628}" presName="txFour" presStyleLbl="node4" presStyleIdx="28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0493A-AE89-4157-AD9D-CCC9F6ABD805}" type="pres">
      <dgm:prSet presAssocID="{3587A65B-7419-4B02-8ED2-0458B3B71628}" presName="parTransFour" presStyleCnt="0"/>
      <dgm:spPr/>
      <dgm:t>
        <a:bodyPr/>
        <a:lstStyle/>
        <a:p>
          <a:endParaRPr lang="en-US"/>
        </a:p>
      </dgm:t>
    </dgm:pt>
    <dgm:pt modelId="{A14EDC51-25A6-4A01-9661-C07A607A7EC9}" type="pres">
      <dgm:prSet presAssocID="{3587A65B-7419-4B02-8ED2-0458B3B71628}" presName="horzFour" presStyleCnt="0"/>
      <dgm:spPr/>
      <dgm:t>
        <a:bodyPr/>
        <a:lstStyle/>
        <a:p>
          <a:endParaRPr lang="en-US"/>
        </a:p>
      </dgm:t>
    </dgm:pt>
    <dgm:pt modelId="{BF6DECB6-BFBB-43D1-ACB1-242D98BD6643}" type="pres">
      <dgm:prSet presAssocID="{295D955B-D2FE-4BB9-8A32-D3B2925F084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37B6E-B3FF-406B-BE82-FBA7F02446AA}" type="pres">
      <dgm:prSet presAssocID="{295D955B-D2FE-4BB9-8A32-D3B2925F0846}" presName="txFour" presStyleLbl="node4" presStyleIdx="29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CDD8AA-F26A-475E-B4A2-32577262509E}" type="pres">
      <dgm:prSet presAssocID="{295D955B-D2FE-4BB9-8A32-D3B2925F0846}" presName="horzFour" presStyleCnt="0"/>
      <dgm:spPr/>
      <dgm:t>
        <a:bodyPr/>
        <a:lstStyle/>
        <a:p>
          <a:endParaRPr lang="en-US"/>
        </a:p>
      </dgm:t>
    </dgm:pt>
    <dgm:pt modelId="{DEF1C838-6CF5-4225-A571-4B6103673AE9}" type="pres">
      <dgm:prSet presAssocID="{E5BF8268-F1FB-4026-8C88-0F325357F841}" presName="sibSpaceThree" presStyleCnt="0"/>
      <dgm:spPr/>
      <dgm:t>
        <a:bodyPr/>
        <a:lstStyle/>
        <a:p>
          <a:endParaRPr lang="en-US"/>
        </a:p>
      </dgm:t>
    </dgm:pt>
    <dgm:pt modelId="{0479A3D9-5FE5-41EB-9469-179BBA8B2D53}" type="pres">
      <dgm:prSet presAssocID="{C0362E2B-375B-4222-9BB9-E1D9193A288D}" presName="vertThree" presStyleCnt="0"/>
      <dgm:spPr/>
      <dgm:t>
        <a:bodyPr/>
        <a:lstStyle/>
        <a:p>
          <a:endParaRPr lang="en-US"/>
        </a:p>
      </dgm:t>
    </dgm:pt>
    <dgm:pt modelId="{CBA1B0A6-ABB9-480A-9672-83A6304DD4FE}" type="pres">
      <dgm:prSet presAssocID="{C0362E2B-375B-4222-9BB9-E1D9193A288D}" presName="txThree" presStyleLbl="node3" presStyleIdx="3" presStyleCnt="4" custScaleY="60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C195A-600E-4971-8A58-8038E4DC5076}" type="pres">
      <dgm:prSet presAssocID="{C0362E2B-375B-4222-9BB9-E1D9193A288D}" presName="parTransThree" presStyleCnt="0"/>
      <dgm:spPr/>
      <dgm:t>
        <a:bodyPr/>
        <a:lstStyle/>
        <a:p>
          <a:endParaRPr lang="en-US"/>
        </a:p>
      </dgm:t>
    </dgm:pt>
    <dgm:pt modelId="{65ACEBD9-1290-4473-B096-2CDC64FCA72B}" type="pres">
      <dgm:prSet presAssocID="{C0362E2B-375B-4222-9BB9-E1D9193A288D}" presName="horzThree" presStyleCnt="0"/>
      <dgm:spPr/>
      <dgm:t>
        <a:bodyPr/>
        <a:lstStyle/>
        <a:p>
          <a:endParaRPr lang="en-US"/>
        </a:p>
      </dgm:t>
    </dgm:pt>
    <dgm:pt modelId="{A9CEF4DF-49C1-4CA3-B406-BE0162BC8DB5}" type="pres">
      <dgm:prSet presAssocID="{1F09ECD8-0DEB-479F-8902-59A5762FF67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AD4264-114C-485E-B775-A7080BC272AC}" type="pres">
      <dgm:prSet presAssocID="{1F09ECD8-0DEB-479F-8902-59A5762FF67A}" presName="txFour" presStyleLbl="node4" presStyleIdx="30" presStyleCnt="40" custScaleY="80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A2359-8EA0-46E0-AB0D-25ED35206BF1}" type="pres">
      <dgm:prSet presAssocID="{1F09ECD8-0DEB-479F-8902-59A5762FF67A}" presName="parTransFour" presStyleCnt="0"/>
      <dgm:spPr/>
      <dgm:t>
        <a:bodyPr/>
        <a:lstStyle/>
        <a:p>
          <a:endParaRPr lang="en-US"/>
        </a:p>
      </dgm:t>
    </dgm:pt>
    <dgm:pt modelId="{E38C6A50-DE9A-45D4-9E9F-127DB1E71AE8}" type="pres">
      <dgm:prSet presAssocID="{1F09ECD8-0DEB-479F-8902-59A5762FF67A}" presName="horzFour" presStyleCnt="0"/>
      <dgm:spPr/>
      <dgm:t>
        <a:bodyPr/>
        <a:lstStyle/>
        <a:p>
          <a:endParaRPr lang="en-US"/>
        </a:p>
      </dgm:t>
    </dgm:pt>
    <dgm:pt modelId="{E25E5429-7F9D-46D0-8CDE-D63459F67911}" type="pres">
      <dgm:prSet presAssocID="{EFF171CD-4318-447D-9EBC-625D83D890A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C17BAB-78A0-45CF-91FD-5C32777274AF}" type="pres">
      <dgm:prSet presAssocID="{EFF171CD-4318-447D-9EBC-625D83D890A2}" presName="txFour" presStyleLbl="node4" presStyleIdx="31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D62D46-4EE8-4919-9560-C6D4C30FF688}" type="pres">
      <dgm:prSet presAssocID="{EFF171CD-4318-447D-9EBC-625D83D890A2}" presName="parTransFour" presStyleCnt="0"/>
      <dgm:spPr/>
      <dgm:t>
        <a:bodyPr/>
        <a:lstStyle/>
        <a:p>
          <a:endParaRPr lang="en-US"/>
        </a:p>
      </dgm:t>
    </dgm:pt>
    <dgm:pt modelId="{5BD9D808-2BE5-4F08-A89B-BFE65BF03DD0}" type="pres">
      <dgm:prSet presAssocID="{EFF171CD-4318-447D-9EBC-625D83D890A2}" presName="horzFour" presStyleCnt="0"/>
      <dgm:spPr/>
      <dgm:t>
        <a:bodyPr/>
        <a:lstStyle/>
        <a:p>
          <a:endParaRPr lang="en-US"/>
        </a:p>
      </dgm:t>
    </dgm:pt>
    <dgm:pt modelId="{8CF96E30-36D9-4F06-ACD0-2FA4578332FF}" type="pres">
      <dgm:prSet presAssocID="{DA166BB2-C265-4043-91C4-ED69B3D563B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0D973-6E31-411A-993E-A4057BEE2845}" type="pres">
      <dgm:prSet presAssocID="{DA166BB2-C265-4043-91C4-ED69B3D563B5}" presName="txFour" presStyleLbl="node4" presStyleIdx="32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A1F822-1FAC-414A-B2DC-6A93EA5144DD}" type="pres">
      <dgm:prSet presAssocID="{DA166BB2-C265-4043-91C4-ED69B3D563B5}" presName="horzFour" presStyleCnt="0"/>
      <dgm:spPr/>
      <dgm:t>
        <a:bodyPr/>
        <a:lstStyle/>
        <a:p>
          <a:endParaRPr lang="en-US"/>
        </a:p>
      </dgm:t>
    </dgm:pt>
    <dgm:pt modelId="{04AEF617-2368-41FD-ABC6-0321755F43AB}" type="pres">
      <dgm:prSet presAssocID="{EFC2EDC4-729F-474A-86FC-507ACDA8288E}" presName="sibSpaceFour" presStyleCnt="0"/>
      <dgm:spPr/>
      <dgm:t>
        <a:bodyPr/>
        <a:lstStyle/>
        <a:p>
          <a:endParaRPr lang="en-US"/>
        </a:p>
      </dgm:t>
    </dgm:pt>
    <dgm:pt modelId="{DFD37386-531E-460C-AD93-583D48FD5041}" type="pres">
      <dgm:prSet presAssocID="{A9B32ED7-A7F4-4272-A205-F28D4953659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47813-516A-4808-A375-71247B57E474}" type="pres">
      <dgm:prSet presAssocID="{A9B32ED7-A7F4-4272-A205-F28D49536592}" presName="txFour" presStyleLbl="node4" presStyleIdx="33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15CA43-476E-4743-B718-04D5DF223BD9}" type="pres">
      <dgm:prSet presAssocID="{A9B32ED7-A7F4-4272-A205-F28D49536592}" presName="parTransFour" presStyleCnt="0"/>
      <dgm:spPr/>
      <dgm:t>
        <a:bodyPr/>
        <a:lstStyle/>
        <a:p>
          <a:endParaRPr lang="en-US"/>
        </a:p>
      </dgm:t>
    </dgm:pt>
    <dgm:pt modelId="{28866631-D70A-4EE7-A2CF-482E2FC027D3}" type="pres">
      <dgm:prSet presAssocID="{A9B32ED7-A7F4-4272-A205-F28D49536592}" presName="horzFour" presStyleCnt="0"/>
      <dgm:spPr/>
      <dgm:t>
        <a:bodyPr/>
        <a:lstStyle/>
        <a:p>
          <a:endParaRPr lang="en-US"/>
        </a:p>
      </dgm:t>
    </dgm:pt>
    <dgm:pt modelId="{D55DD271-BD98-4F69-B1ED-096D7624D37C}" type="pres">
      <dgm:prSet presAssocID="{B9DC0439-159F-4823-90BE-65618B37E3D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3C257A-BB62-4AC4-93A6-79542E2A8E72}" type="pres">
      <dgm:prSet presAssocID="{B9DC0439-159F-4823-90BE-65618B37E3DB}" presName="txFour" presStyleLbl="node4" presStyleIdx="34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CF826-699E-4DCF-B8E3-67F257C4C99A}" type="pres">
      <dgm:prSet presAssocID="{B9DC0439-159F-4823-90BE-65618B37E3DB}" presName="horzFour" presStyleCnt="0"/>
      <dgm:spPr/>
      <dgm:t>
        <a:bodyPr/>
        <a:lstStyle/>
        <a:p>
          <a:endParaRPr lang="en-US"/>
        </a:p>
      </dgm:t>
    </dgm:pt>
    <dgm:pt modelId="{2612F83F-599E-4CD1-B8FA-F9910933E04B}" type="pres">
      <dgm:prSet presAssocID="{33324C20-938D-4E1A-9FDA-79496CEFCA23}" presName="sibSpaceFour" presStyleCnt="0"/>
      <dgm:spPr/>
      <dgm:t>
        <a:bodyPr/>
        <a:lstStyle/>
        <a:p>
          <a:endParaRPr lang="en-US"/>
        </a:p>
      </dgm:t>
    </dgm:pt>
    <dgm:pt modelId="{3E897226-1773-4B02-AED9-EF03267A78CF}" type="pres">
      <dgm:prSet presAssocID="{817028A7-0895-4323-BF15-74EC295F153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5D9F6-3060-4B57-B38E-662D31F5F27F}" type="pres">
      <dgm:prSet presAssocID="{817028A7-0895-4323-BF15-74EC295F153B}" presName="txFour" presStyleLbl="node4" presStyleIdx="35" presStyleCnt="40" custScaleY="787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B28174-4B15-41C6-BB4E-84E2E19EC7A3}" type="pres">
      <dgm:prSet presAssocID="{817028A7-0895-4323-BF15-74EC295F153B}" presName="parTransFour" presStyleCnt="0"/>
      <dgm:spPr/>
      <dgm:t>
        <a:bodyPr/>
        <a:lstStyle/>
        <a:p>
          <a:endParaRPr lang="en-US"/>
        </a:p>
      </dgm:t>
    </dgm:pt>
    <dgm:pt modelId="{4562BD65-5A12-47D0-93D3-8A7390EFC213}" type="pres">
      <dgm:prSet presAssocID="{817028A7-0895-4323-BF15-74EC295F153B}" presName="horzFour" presStyleCnt="0"/>
      <dgm:spPr/>
      <dgm:t>
        <a:bodyPr/>
        <a:lstStyle/>
        <a:p>
          <a:endParaRPr lang="en-US"/>
        </a:p>
      </dgm:t>
    </dgm:pt>
    <dgm:pt modelId="{114BBFAB-6E57-4822-AFB1-C892D7EF9283}" type="pres">
      <dgm:prSet presAssocID="{E8584357-D6C1-4275-B375-06B7603032FB}" presName="vertFour" presStyleCnt="0">
        <dgm:presLayoutVars>
          <dgm:chPref val="3"/>
        </dgm:presLayoutVars>
      </dgm:prSet>
      <dgm:spPr/>
    </dgm:pt>
    <dgm:pt modelId="{596A5CEF-A612-4BE8-B82E-3EBF98212CDF}" type="pres">
      <dgm:prSet presAssocID="{E8584357-D6C1-4275-B375-06B7603032FB}" presName="txFour" presStyleLbl="node4" presStyleIdx="36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46B8EB-B558-42F9-9D81-003E91B78923}" type="pres">
      <dgm:prSet presAssocID="{E8584357-D6C1-4275-B375-06B7603032FB}" presName="parTransFour" presStyleCnt="0"/>
      <dgm:spPr/>
    </dgm:pt>
    <dgm:pt modelId="{FA40396D-9879-4E63-9FD7-A2D93B17788D}" type="pres">
      <dgm:prSet presAssocID="{E8584357-D6C1-4275-B375-06B7603032FB}" presName="horzFour" presStyleCnt="0"/>
      <dgm:spPr/>
    </dgm:pt>
    <dgm:pt modelId="{32B61F9F-F9CB-4499-AD31-2B59F7A99624}" type="pres">
      <dgm:prSet presAssocID="{B6569301-067E-4357-A183-0F1CFFA228F0}" presName="vertFour" presStyleCnt="0">
        <dgm:presLayoutVars>
          <dgm:chPref val="3"/>
        </dgm:presLayoutVars>
      </dgm:prSet>
      <dgm:spPr/>
    </dgm:pt>
    <dgm:pt modelId="{5057B515-858E-4FB3-8993-F4EFBD6F2407}" type="pres">
      <dgm:prSet presAssocID="{B6569301-067E-4357-A183-0F1CFFA228F0}" presName="txFour" presStyleLbl="node4" presStyleIdx="37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C284D-46A4-4202-8FAA-4BA6E6E94CEE}" type="pres">
      <dgm:prSet presAssocID="{B6569301-067E-4357-A183-0F1CFFA228F0}" presName="horzFour" presStyleCnt="0"/>
      <dgm:spPr/>
    </dgm:pt>
    <dgm:pt modelId="{C1F6A7C9-B693-44CD-8BA9-FB87DF305AD2}" type="pres">
      <dgm:prSet presAssocID="{F6A68528-8835-401E-9982-4818C5BE243F}" presName="sibSpaceFour" presStyleCnt="0"/>
      <dgm:spPr/>
    </dgm:pt>
    <dgm:pt modelId="{6AAE10A2-A941-4896-B299-F182E90CA2AE}" type="pres">
      <dgm:prSet presAssocID="{9791CC59-4333-4318-B276-4B107FC4F59A}" presName="vertFour" presStyleCnt="0">
        <dgm:presLayoutVars>
          <dgm:chPref val="3"/>
        </dgm:presLayoutVars>
      </dgm:prSet>
      <dgm:spPr/>
    </dgm:pt>
    <dgm:pt modelId="{E344EE59-F45E-41E8-8974-F02BDE311191}" type="pres">
      <dgm:prSet presAssocID="{9791CC59-4333-4318-B276-4B107FC4F59A}" presName="txFour" presStyleLbl="node4" presStyleIdx="38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6F8006-B1F8-421D-A303-C5F097F575EB}" type="pres">
      <dgm:prSet presAssocID="{9791CC59-4333-4318-B276-4B107FC4F59A}" presName="parTransFour" presStyleCnt="0"/>
      <dgm:spPr/>
    </dgm:pt>
    <dgm:pt modelId="{1D055D5A-A5CD-4F65-B47B-D5EC0E5FE13B}" type="pres">
      <dgm:prSet presAssocID="{9791CC59-4333-4318-B276-4B107FC4F59A}" presName="horzFour" presStyleCnt="0"/>
      <dgm:spPr/>
    </dgm:pt>
    <dgm:pt modelId="{293E698C-73AF-43D2-AE3B-481954635123}" type="pres">
      <dgm:prSet presAssocID="{EDCA6955-AEDF-4AE6-A101-C788B65BC890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C4AA93-89AB-4DE8-ADFC-4B1A643788D8}" type="pres">
      <dgm:prSet presAssocID="{EDCA6955-AEDF-4AE6-A101-C788B65BC890}" presName="txFour" presStyleLbl="node4" presStyleIdx="39" presStyleCnt="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63998-777A-4454-8038-E519C37F3353}" type="pres">
      <dgm:prSet presAssocID="{EDCA6955-AEDF-4AE6-A101-C788B65BC890}" presName="horzFour" presStyleCnt="0"/>
      <dgm:spPr/>
      <dgm:t>
        <a:bodyPr/>
        <a:lstStyle/>
        <a:p>
          <a:endParaRPr lang="en-US"/>
        </a:p>
      </dgm:t>
    </dgm:pt>
  </dgm:ptLst>
  <dgm:cxnLst>
    <dgm:cxn modelId="{5CAFB6DC-63D2-45F7-B00B-FBBDFD7DF4CB}" type="presOf" srcId="{B4F11025-3FCD-4F8D-9805-F4BC1FB185BD}" destId="{3DBB0D47-88E9-4D77-BA5A-191886D73670}" srcOrd="0" destOrd="0" presId="urn:microsoft.com/office/officeart/2005/8/layout/hierarchy4"/>
    <dgm:cxn modelId="{65013F66-696A-49DA-9C94-2704C0D73B21}" type="presOf" srcId="{CD5DF22E-8EA2-47CF-8E04-36896013AAC2}" destId="{07F17D10-3C0F-4166-8D38-0CD58524072F}" srcOrd="0" destOrd="0" presId="urn:microsoft.com/office/officeart/2005/8/layout/hierarchy4"/>
    <dgm:cxn modelId="{9FA33095-BAFC-4279-A085-A02D4CF32E72}" type="presOf" srcId="{369C2D84-900A-4ED1-BFCF-6699E5D9A499}" destId="{688DE827-3E01-4E2B-BBF9-7040DC115295}" srcOrd="0" destOrd="0" presId="urn:microsoft.com/office/officeart/2005/8/layout/hierarchy4"/>
    <dgm:cxn modelId="{1245973F-DC4A-41CF-A1B4-7C749571A869}" type="presOf" srcId="{C0362E2B-375B-4222-9BB9-E1D9193A288D}" destId="{CBA1B0A6-ABB9-480A-9672-83A6304DD4FE}" srcOrd="0" destOrd="0" presId="urn:microsoft.com/office/officeart/2005/8/layout/hierarchy4"/>
    <dgm:cxn modelId="{31206CCC-5C76-4993-B8C5-AAF3987FC22F}" type="presOf" srcId="{9791CC59-4333-4318-B276-4B107FC4F59A}" destId="{E344EE59-F45E-41E8-8974-F02BDE311191}" srcOrd="0" destOrd="0" presId="urn:microsoft.com/office/officeart/2005/8/layout/hierarchy4"/>
    <dgm:cxn modelId="{22E47B5B-0812-46C7-8029-FC976A971225}" srcId="{C9F4EF32-F680-452A-B505-4677B735ECEE}" destId="{C795169E-BDFA-439D-8C92-31D00DFEEF81}" srcOrd="0" destOrd="0" parTransId="{22954AB9-3C7C-4F1F-9E96-9ECCF2C295C4}" sibTransId="{37ACB371-9CA8-4962-A0DF-55403334116E}"/>
    <dgm:cxn modelId="{F366E0C7-8BFE-4749-919A-DEAC3E3D3BF8}" type="presOf" srcId="{219573F9-BA47-4308-9C4F-A4BF51962F75}" destId="{ECBD472A-191B-43B2-B10B-3D5D5220BE43}" srcOrd="0" destOrd="0" presId="urn:microsoft.com/office/officeart/2005/8/layout/hierarchy4"/>
    <dgm:cxn modelId="{19C296AA-A326-4654-9E33-9A04A67BA82C}" type="presOf" srcId="{EB3C290D-730E-420B-B30F-917AF0BC7D02}" destId="{40B0E669-0B97-45BC-BB76-140476E5F9EF}" srcOrd="0" destOrd="0" presId="urn:microsoft.com/office/officeart/2005/8/layout/hierarchy4"/>
    <dgm:cxn modelId="{ED9DD8DF-542E-4CB6-B646-809E802076C0}" srcId="{538E5C94-8F71-480E-83D8-A72F7CAAA1EE}" destId="{D54E7837-D2C7-4996-894F-4FCFF9B62C39}" srcOrd="0" destOrd="0" parTransId="{8D96F5F7-B93D-4097-AB68-E663604EE11E}" sibTransId="{2EB2FA19-FD6B-47D0-8009-0AFE5237077C}"/>
    <dgm:cxn modelId="{FB5EB00A-C0B5-4A01-B9A1-AEB35A77045B}" type="presOf" srcId="{C795169E-BDFA-439D-8C92-31D00DFEEF81}" destId="{9075107A-2488-4B86-B12F-9ECB9AD48C60}" srcOrd="0" destOrd="0" presId="urn:microsoft.com/office/officeart/2005/8/layout/hierarchy4"/>
    <dgm:cxn modelId="{10F0822D-EA93-4BD3-B983-E5F3E456A936}" srcId="{F80CA39E-C58D-40AF-A79A-76E79A9C90A8}" destId="{C0362E2B-375B-4222-9BB9-E1D9193A288D}" srcOrd="1" destOrd="0" parTransId="{02AE59B4-BE02-4A37-9ECF-4B27A4652AB3}" sibTransId="{5E2FFC5D-62EE-45CE-A642-9F6148C26369}"/>
    <dgm:cxn modelId="{C6453306-E2C3-4C85-887D-33E86223DF49}" srcId="{EB3C290D-730E-420B-B30F-917AF0BC7D02}" destId="{704D0102-9668-4C3F-B33F-B9534CA197BA}" srcOrd="0" destOrd="0" parTransId="{2B9D48A7-BB90-4A59-BE7A-4452A09266D4}" sibTransId="{0CFF3367-8997-4A95-8E5F-3F441B3D6852}"/>
    <dgm:cxn modelId="{11F5C218-792B-4098-B620-9324354C0F31}" srcId="{D54E7837-D2C7-4996-894F-4FCFF9B62C39}" destId="{3BC1A6B2-D2DE-4422-B1E7-26328DD468AA}" srcOrd="0" destOrd="0" parTransId="{0201F902-CE6F-449E-87A6-CC9858C7C8D3}" sibTransId="{58F0D103-624A-4C70-9E22-C79E0EA350C5}"/>
    <dgm:cxn modelId="{7BF341F8-5282-49EC-8157-79B7A0D04A37}" srcId="{219573F9-BA47-4308-9C4F-A4BF51962F75}" destId="{B4F11025-3FCD-4F8D-9805-F4BC1FB185BD}" srcOrd="0" destOrd="0" parTransId="{3CD2846B-1396-4A2D-93B7-E4933DEDEA47}" sibTransId="{B6488885-B9B1-4B1C-895B-6E42FDD3E0A2}"/>
    <dgm:cxn modelId="{69B2CEB4-E847-40E8-858D-477CC3C799B5}" srcId="{3587A65B-7419-4B02-8ED2-0458B3B71628}" destId="{295D955B-D2FE-4BB9-8A32-D3B2925F0846}" srcOrd="0" destOrd="0" parTransId="{D7F297A3-6D31-449E-BE97-7255073276D0}" sibTransId="{DFE090B7-68EB-41B5-B1AA-43CC6C68BE53}"/>
    <dgm:cxn modelId="{6AF36BE5-82F2-44A1-AFA9-8C47650F2AA6}" srcId="{30C7A8FB-7724-45A1-B57A-9D9921AFDB0F}" destId="{15A17C6B-54AB-4D0D-978C-54CE6C92E53F}" srcOrd="0" destOrd="0" parTransId="{D084800E-651A-432C-AB2A-98EB47A3A0E6}" sibTransId="{437B4E22-6704-4D2F-8A23-0FBDC4435BF4}"/>
    <dgm:cxn modelId="{9F3F5691-AD35-46AD-B490-7937BC6ED643}" srcId="{CD5DF22E-8EA2-47CF-8E04-36896013AAC2}" destId="{3587A65B-7419-4B02-8ED2-0458B3B71628}" srcOrd="1" destOrd="0" parTransId="{4B462DE3-3455-4A1B-ABF0-B6272828BD8E}" sibTransId="{2CAE71EE-FBCA-4DF9-A541-64A5552F564F}"/>
    <dgm:cxn modelId="{7AFA7161-953B-4065-8EB0-FC6DDADA56E5}" type="presOf" srcId="{1F09ECD8-0DEB-479F-8902-59A5762FF67A}" destId="{87AD4264-114C-485E-B775-A7080BC272AC}" srcOrd="0" destOrd="0" presId="urn:microsoft.com/office/officeart/2005/8/layout/hierarchy4"/>
    <dgm:cxn modelId="{BA138B5C-61BF-484F-90A6-EB28695302C1}" srcId="{BBBCDCD4-1831-4BA9-A4B3-7C83B6FE3551}" destId="{1EDA946E-DDA5-4AD5-9EA4-8F9650AA41C5}" srcOrd="0" destOrd="0" parTransId="{269956D9-C99D-4F47-AF97-AD92CE28D84F}" sibTransId="{49327138-291D-4339-93E9-F72D880CF541}"/>
    <dgm:cxn modelId="{786F2F89-8633-4D52-B250-269918E91C94}" srcId="{94B4D49E-3F07-4A22-BCA9-54644536D0CF}" destId="{D61C2F1E-8579-4738-9879-9F249C099E75}" srcOrd="0" destOrd="0" parTransId="{678CCE59-B3AB-46B3-9BE9-90B5ABEA6B4D}" sibTransId="{89BD02D8-2069-4068-B5D5-FE9E8D2047EE}"/>
    <dgm:cxn modelId="{2B9A60A6-1C54-46B5-B5E0-8F04625C1DA1}" srcId="{BBBCDCD4-1831-4BA9-A4B3-7C83B6FE3551}" destId="{EB3C290D-730E-420B-B30F-917AF0BC7D02}" srcOrd="1" destOrd="0" parTransId="{E94E783B-49FF-4651-84A9-DB1EFABDC3AE}" sibTransId="{1FFA9613-7D86-4D5A-A694-CE8CF59079C8}"/>
    <dgm:cxn modelId="{6BC9D8F9-FC60-49FF-9CDF-F8BA70774527}" srcId="{FA376EDF-CB55-447F-8A96-EBEFD9EB70F8}" destId="{3E9F9658-736F-4F79-B260-24EAE67C6119}" srcOrd="0" destOrd="0" parTransId="{15245156-6570-4EDE-A197-7F9C6CA8EC54}" sibTransId="{E4F60D99-FD4E-4BF6-9ADD-E8EE8E8D5296}"/>
    <dgm:cxn modelId="{D5BD96A2-E13F-4463-AB4A-CC3F820775C8}" srcId="{A9B32ED7-A7F4-4272-A205-F28D49536592}" destId="{B9DC0439-159F-4823-90BE-65618B37E3DB}" srcOrd="0" destOrd="0" parTransId="{3FBF195F-09FD-4BD6-875A-AC3264B584F9}" sibTransId="{4A4BA14E-B919-4778-8B9A-E2D64D2AB790}"/>
    <dgm:cxn modelId="{A60FC0E9-F009-4547-8312-474321AC73CF}" srcId="{0EDFD346-BDB9-4589-B862-DE466F074F7E}" destId="{30C7A8FB-7724-45A1-B57A-9D9921AFDB0F}" srcOrd="0" destOrd="0" parTransId="{3F944E88-D2B7-4CE0-B4A2-787BB4F6CF2D}" sibTransId="{4022C570-E1C2-4ECB-AE05-551876246BD9}"/>
    <dgm:cxn modelId="{27BC5B56-122B-4A91-8C7B-AE8097C9FF22}" srcId="{15A17C6B-54AB-4D0D-978C-54CE6C92E53F}" destId="{33D383D0-1AA1-42F3-8624-FCFA771C095F}" srcOrd="0" destOrd="0" parTransId="{448B0C88-496B-4E75-B2F1-CC0D61B29BB3}" sibTransId="{B9429853-B452-4DDC-BCA8-C7634A60BED5}"/>
    <dgm:cxn modelId="{C6858017-1D14-4D72-86FC-61756757D9CC}" srcId="{C9F4EF32-F680-452A-B505-4677B735ECEE}" destId="{2C985F4E-8F92-4840-9542-CFD6EF73D7D6}" srcOrd="1" destOrd="0" parTransId="{9DF04ECC-E1C1-4230-BFF8-46E9EDF9A0C1}" sibTransId="{66D7A0FE-21E4-4192-AEA8-CECC52BA8955}"/>
    <dgm:cxn modelId="{0169B7E4-8A97-473D-A758-8B11C13AB6C0}" type="presOf" srcId="{1EDA946E-DDA5-4AD5-9EA4-8F9650AA41C5}" destId="{EBA41D6B-EA6E-4930-8371-3FA1EEAB8A2E}" srcOrd="0" destOrd="0" presId="urn:microsoft.com/office/officeart/2005/8/layout/hierarchy4"/>
    <dgm:cxn modelId="{19BE468E-C80C-448B-AAD0-EBB9B24E03D8}" type="presOf" srcId="{84F8C2E1-F155-45C1-A50E-3579E92D38B2}" destId="{D49C5506-DB43-4C37-8297-02DDEAFB3866}" srcOrd="0" destOrd="0" presId="urn:microsoft.com/office/officeart/2005/8/layout/hierarchy4"/>
    <dgm:cxn modelId="{0622210E-413B-40AF-83A4-A16F8B5B6410}" type="presOf" srcId="{D54E7837-D2C7-4996-894F-4FCFF9B62C39}" destId="{3B4E5BCD-CEA7-4EC9-9F2C-4F26063FD3EF}" srcOrd="0" destOrd="0" presId="urn:microsoft.com/office/officeart/2005/8/layout/hierarchy4"/>
    <dgm:cxn modelId="{28F5C344-7969-41C0-8EA6-5FAEAEC26664}" type="presOf" srcId="{295D955B-D2FE-4BB9-8A32-D3B2925F0846}" destId="{73937B6E-B3FF-406B-BE82-FBA7F02446AA}" srcOrd="0" destOrd="0" presId="urn:microsoft.com/office/officeart/2005/8/layout/hierarchy4"/>
    <dgm:cxn modelId="{8B855278-B8F6-4149-BE9A-001371B6DFE2}" srcId="{817028A7-0895-4323-BF15-74EC295F153B}" destId="{9791CC59-4333-4318-B276-4B107FC4F59A}" srcOrd="1" destOrd="0" parTransId="{25EAE75B-EAF5-483C-A67C-E144CF0C5C96}" sibTransId="{3D6A8B75-102F-44D0-AF07-86F410A039F5}"/>
    <dgm:cxn modelId="{29B32923-FFB0-42B3-AD58-68BD438C0FA3}" type="presOf" srcId="{DA166BB2-C265-4043-91C4-ED69B3D563B5}" destId="{FF50D973-6E31-411A-993E-A4057BEE2845}" srcOrd="0" destOrd="0" presId="urn:microsoft.com/office/officeart/2005/8/layout/hierarchy4"/>
    <dgm:cxn modelId="{FD93BCEB-54D4-4A42-85BE-4DF296444DAD}" srcId="{079E376F-133C-4E1A-BFDC-7EE022FC9E95}" destId="{C9F4EF32-F680-452A-B505-4677B735ECEE}" srcOrd="0" destOrd="0" parTransId="{639241CD-DEC2-451F-89A3-F963A8766BF2}" sibTransId="{E87C33AE-02A8-4455-9D43-216E4BB4010F}"/>
    <dgm:cxn modelId="{4AD02391-DAE0-44C2-AA52-E8F0EC736C62}" srcId="{1F09ECD8-0DEB-479F-8902-59A5762FF67A}" destId="{A9B32ED7-A7F4-4272-A205-F28D49536592}" srcOrd="1" destOrd="0" parTransId="{878D3159-4D9C-4C49-A323-3AAF1ECCFB32}" sibTransId="{45EE0AD4-78CC-41A6-8CA4-A4F765115416}"/>
    <dgm:cxn modelId="{D9AD37D7-3BB9-4EFA-A36C-8C202BB687ED}" type="presOf" srcId="{FA376EDF-CB55-447F-8A96-EBEFD9EB70F8}" destId="{5A71ED24-8EA9-48A7-886D-D09ADF8BC385}" srcOrd="0" destOrd="0" presId="urn:microsoft.com/office/officeart/2005/8/layout/hierarchy4"/>
    <dgm:cxn modelId="{FDF2A60D-C950-47A8-8C2A-EB4477536AA3}" type="presOf" srcId="{33D383D0-1AA1-42F3-8624-FCFA771C095F}" destId="{C0165D2C-5643-48A5-BCE5-6D0D1F6EF11B}" srcOrd="0" destOrd="0" presId="urn:microsoft.com/office/officeart/2005/8/layout/hierarchy4"/>
    <dgm:cxn modelId="{A8276BE5-4DBF-4F35-A976-0C575A6FB853}" type="presOf" srcId="{9F2FEC9A-D88D-4AB6-92FB-2B047DD46727}" destId="{C2E99BE3-F052-4533-AA37-1898F664EDE1}" srcOrd="0" destOrd="0" presId="urn:microsoft.com/office/officeart/2005/8/layout/hierarchy4"/>
    <dgm:cxn modelId="{7A48D569-E6D9-4125-A3F6-D7F7F916406F}" srcId="{C0362E2B-375B-4222-9BB9-E1D9193A288D}" destId="{1F09ECD8-0DEB-479F-8902-59A5762FF67A}" srcOrd="0" destOrd="0" parTransId="{4C9B3369-DF39-4447-A733-5F809591950E}" sibTransId="{33324C20-938D-4E1A-9FDA-79496CEFCA23}"/>
    <dgm:cxn modelId="{365E9C74-06A0-4776-B902-D0A4D74FF865}" srcId="{F80CA39E-C58D-40AF-A79A-76E79A9C90A8}" destId="{538E5C94-8F71-480E-83D8-A72F7CAAA1EE}" srcOrd="0" destOrd="0" parTransId="{D4884733-9E85-4A07-BA3F-8A402846113C}" sibTransId="{E5BF8268-F1FB-4026-8C88-0F325357F841}"/>
    <dgm:cxn modelId="{6F75C9CF-9D8D-48CF-A0D9-332210247F4C}" srcId="{33D383D0-1AA1-42F3-8624-FCFA771C095F}" destId="{BBBCDCD4-1831-4BA9-A4B3-7C83B6FE3551}" srcOrd="1" destOrd="0" parTransId="{3E355452-FFEF-4BB5-8508-CAC638D6E631}" sibTransId="{A90A04F3-10E0-4BD1-B4D3-BEFB69AAB19A}"/>
    <dgm:cxn modelId="{77A09FCA-2088-4C99-BC17-C7FE68E792DD}" type="presOf" srcId="{E8584357-D6C1-4275-B375-06B7603032FB}" destId="{596A5CEF-A612-4BE8-B82E-3EBF98212CDF}" srcOrd="0" destOrd="0" presId="urn:microsoft.com/office/officeart/2005/8/layout/hierarchy4"/>
    <dgm:cxn modelId="{0256A0E8-03B9-481C-AFDC-F742DEBF7E18}" srcId="{C0362E2B-375B-4222-9BB9-E1D9193A288D}" destId="{817028A7-0895-4323-BF15-74EC295F153B}" srcOrd="1" destOrd="0" parTransId="{823F7C87-983E-4D30-B4D6-BC1C7E721A94}" sibTransId="{D0E1E4B5-C9B6-4522-A746-72E45D28747C}"/>
    <dgm:cxn modelId="{E9C5F5BC-5B87-4C74-AFB0-5440780A4E2B}" srcId="{9791CC59-4333-4318-B276-4B107FC4F59A}" destId="{EDCA6955-AEDF-4AE6-A101-C788B65BC890}" srcOrd="0" destOrd="0" parTransId="{ACC68AD2-0796-40BF-8F8A-2E915A771D31}" sibTransId="{B403171F-1EF7-4F31-8D2C-9EDD334D169C}"/>
    <dgm:cxn modelId="{95DF9765-21D4-4D65-9AE4-4F8589540E2E}" srcId="{C795169E-BDFA-439D-8C92-31D00DFEEF81}" destId="{A12A1ED7-C69A-4C94-A445-8DD2FADC5C27}" srcOrd="0" destOrd="0" parTransId="{3A26E5CC-F1FB-4BAC-B6CC-1CA5D603BE9D}" sibTransId="{C9F37AC2-2ED7-49C9-B624-C6B74B304655}"/>
    <dgm:cxn modelId="{57487F38-D3EA-4848-9D46-C1FF55AF902D}" type="presOf" srcId="{B6569301-067E-4357-A183-0F1CFFA228F0}" destId="{5057B515-858E-4FB3-8993-F4EFBD6F2407}" srcOrd="0" destOrd="0" presId="urn:microsoft.com/office/officeart/2005/8/layout/hierarchy4"/>
    <dgm:cxn modelId="{7C196A6B-0B65-490A-A110-CEA9F5303500}" type="presOf" srcId="{A9B32ED7-A7F4-4272-A205-F28D49536592}" destId="{79447813-516A-4808-A375-71247B57E474}" srcOrd="0" destOrd="0" presId="urn:microsoft.com/office/officeart/2005/8/layout/hierarchy4"/>
    <dgm:cxn modelId="{021D0080-A58D-4D15-BE41-FE4A8E835A15}" type="presOf" srcId="{079E376F-133C-4E1A-BFDC-7EE022FC9E95}" destId="{1ECF1E96-B17C-4C73-92C4-924BDD5F12B5}" srcOrd="0" destOrd="0" presId="urn:microsoft.com/office/officeart/2005/8/layout/hierarchy4"/>
    <dgm:cxn modelId="{F35ED1F3-8616-422D-BDAB-184904654547}" type="presOf" srcId="{62A9E68D-15AD-4720-80FB-C694C6252D6B}" destId="{1BD3303E-0A90-4CD1-8D56-EEBE04F61349}" srcOrd="0" destOrd="0" presId="urn:microsoft.com/office/officeart/2005/8/layout/hierarchy4"/>
    <dgm:cxn modelId="{E1EE58C3-8818-45B6-986F-689A55C72230}" srcId="{2C985F4E-8F92-4840-9542-CFD6EF73D7D6}" destId="{369C2D84-900A-4ED1-BFCF-6699E5D9A499}" srcOrd="0" destOrd="0" parTransId="{3061B871-9B33-40A1-BF4C-220AB7C9F026}" sibTransId="{FFB8FA89-92BA-4268-920B-00FB2D782CBA}"/>
    <dgm:cxn modelId="{05FE6484-0E55-4C53-97F5-0C87990F6A31}" type="presOf" srcId="{3587A65B-7419-4B02-8ED2-0458B3B71628}" destId="{2BCEDBCB-3BA2-43D7-8B2A-C9FD9D1E90BF}" srcOrd="0" destOrd="0" presId="urn:microsoft.com/office/officeart/2005/8/layout/hierarchy4"/>
    <dgm:cxn modelId="{F8358480-D94D-4CB6-8092-BA58FB2772B2}" srcId="{9F2FEC9A-D88D-4AB6-92FB-2B047DD46727}" destId="{94B4D49E-3F07-4A22-BCA9-54644536D0CF}" srcOrd="0" destOrd="0" parTransId="{BA5B4803-3178-49C5-A28B-0772C113AD0A}" sibTransId="{4331EA07-DD72-45AB-818A-63D57371ABA4}"/>
    <dgm:cxn modelId="{EEDA0478-2991-4265-A26A-917A293B6C66}" type="presOf" srcId="{6F15BF75-4B9B-46D6-A4F3-DE41E3B71587}" destId="{F334C567-61AF-412D-8068-22489966A55F}" srcOrd="0" destOrd="0" presId="urn:microsoft.com/office/officeart/2005/8/layout/hierarchy4"/>
    <dgm:cxn modelId="{6CEC66BD-6BF7-4062-89C5-0BB5CA4E5738}" type="presOf" srcId="{B621F87C-8425-436E-A4F8-DA86CBD85827}" destId="{8AAC48BB-2A13-4DC4-9CDC-A4DA496DF4E2}" srcOrd="0" destOrd="0" presId="urn:microsoft.com/office/officeart/2005/8/layout/hierarchy4"/>
    <dgm:cxn modelId="{83DA9E50-4391-4264-A197-7B36D9FAB116}" srcId="{817028A7-0895-4323-BF15-74EC295F153B}" destId="{E8584357-D6C1-4275-B375-06B7603032FB}" srcOrd="0" destOrd="0" parTransId="{B161B6E8-2AA7-408E-AD45-709758CFE616}" sibTransId="{F6A68528-8835-401E-9982-4818C5BE243F}"/>
    <dgm:cxn modelId="{82262D1C-06C1-431A-964F-BAE1F9522460}" srcId="{84F8C2E1-F155-45C1-A50E-3579E92D38B2}" destId="{219573F9-BA47-4308-9C4F-A4BF51962F75}" srcOrd="0" destOrd="0" parTransId="{5C4E8A24-7902-4979-9B21-07B34CDE4ABD}" sibTransId="{0919E210-9662-47D9-89AB-C6554C3C97B9}"/>
    <dgm:cxn modelId="{87E80D41-2BFE-4539-9F9F-B52D6FDBFB00}" srcId="{1F09ECD8-0DEB-479F-8902-59A5762FF67A}" destId="{EFF171CD-4318-447D-9EBC-625D83D890A2}" srcOrd="0" destOrd="0" parTransId="{AB197000-684B-441E-921F-E12DA3A99390}" sibTransId="{EFC2EDC4-729F-474A-86FC-507ACDA8288E}"/>
    <dgm:cxn modelId="{7D8F8566-413A-4A45-A45B-1F70317C7235}" srcId="{84F8C2E1-F155-45C1-A50E-3579E92D38B2}" destId="{866EA874-E739-4E0E-8EC2-2BB72D920C55}" srcOrd="1" destOrd="0" parTransId="{51938569-9E86-47DE-9846-66307B3FAFB7}" sibTransId="{9DC803C1-AE05-4A7E-AD6B-49CA97E6F806}"/>
    <dgm:cxn modelId="{37736519-CCF0-4F0D-B18D-D08A5A465A10}" srcId="{15A17C6B-54AB-4D0D-978C-54CE6C92E53F}" destId="{079E376F-133C-4E1A-BFDC-7EE022FC9E95}" srcOrd="1" destOrd="0" parTransId="{A6017315-C418-4DD9-8F03-6D71F586BA9C}" sibTransId="{1BBC56BB-C1B4-46C7-9009-B95B6EC1B875}"/>
    <dgm:cxn modelId="{8007C1C2-82C4-40EE-8823-29F0A11083FC}" srcId="{538E5C94-8F71-480E-83D8-A72F7CAAA1EE}" destId="{CD5DF22E-8EA2-47CF-8E04-36896013AAC2}" srcOrd="1" destOrd="0" parTransId="{B3890D85-CD0B-4B8C-A6CD-41697C768104}" sibTransId="{D08D3635-756F-4D06-A8B1-04D82FF97A18}"/>
    <dgm:cxn modelId="{E3D816BA-1D1D-45CE-A8C2-59BA2C656F43}" type="presOf" srcId="{15A17C6B-54AB-4D0D-978C-54CE6C92E53F}" destId="{7C1783AB-B1C9-4520-8E00-4EA0AB477601}" srcOrd="0" destOrd="0" presId="urn:microsoft.com/office/officeart/2005/8/layout/hierarchy4"/>
    <dgm:cxn modelId="{52007B99-A105-4113-8866-6EB2BE192868}" type="presOf" srcId="{94B4D49E-3F07-4A22-BCA9-54644536D0CF}" destId="{0BE3C52A-1409-4F62-A431-CA04B9F28C8B}" srcOrd="0" destOrd="0" presId="urn:microsoft.com/office/officeart/2005/8/layout/hierarchy4"/>
    <dgm:cxn modelId="{29D152D9-80B6-485B-A693-38646B1B2158}" srcId="{CD5DF22E-8EA2-47CF-8E04-36896013AAC2}" destId="{C8FCA3A6-6570-4D72-99AB-96FD8A56A332}" srcOrd="0" destOrd="0" parTransId="{8E6FD969-69FC-4EA2-BE92-00A73CABF90C}" sibTransId="{DFAF82F9-3F8C-4A59-B867-993585DB84D0}"/>
    <dgm:cxn modelId="{F152D0B9-3803-40A1-9529-85217C3F849D}" type="presOf" srcId="{5BC15067-3180-4B5F-9543-E67CA2E71CC1}" destId="{7C9A347D-54D6-42D8-8ED4-7E619BECF6E5}" srcOrd="0" destOrd="0" presId="urn:microsoft.com/office/officeart/2005/8/layout/hierarchy4"/>
    <dgm:cxn modelId="{43B633DB-1E79-4C08-896E-56384429AAB0}" srcId="{D54E7837-D2C7-4996-894F-4FCFF9B62C39}" destId="{62A9E68D-15AD-4720-80FB-C694C6252D6B}" srcOrd="1" destOrd="0" parTransId="{C9F8F5B8-EB9E-4654-B23D-EC0BEEC2A7DA}" sibTransId="{E4BAC151-1EE4-44E5-BC18-3533D244EDA6}"/>
    <dgm:cxn modelId="{40DC75BC-E32A-45FF-BD09-A186BA83AA18}" type="presOf" srcId="{2C985F4E-8F92-4840-9542-CFD6EF73D7D6}" destId="{A347B632-0DBF-4530-ABFE-FC742F404550}" srcOrd="0" destOrd="0" presId="urn:microsoft.com/office/officeart/2005/8/layout/hierarchy4"/>
    <dgm:cxn modelId="{FBEFA671-C763-4F93-BA70-E92E307373C7}" srcId="{1EDA946E-DDA5-4AD5-9EA4-8F9650AA41C5}" destId="{6FEE9D66-7821-4422-8932-4479691B98DC}" srcOrd="0" destOrd="0" parTransId="{4B85A9D3-2A1A-4EDF-8070-B280B5A45B9D}" sibTransId="{1849D8C2-3AA0-4490-8DAB-7A4D8180072D}"/>
    <dgm:cxn modelId="{712E44E1-6396-4EAF-BAD9-E62C984B5EAE}" srcId="{30C7A8FB-7724-45A1-B57A-9D9921AFDB0F}" destId="{F80CA39E-C58D-40AF-A79A-76E79A9C90A8}" srcOrd="1" destOrd="0" parTransId="{9443F2AD-2428-402F-BE6D-43E3649CE0D3}" sibTransId="{8457DD14-B6AC-4F99-93AF-DE7D187B019F}"/>
    <dgm:cxn modelId="{3E473169-6036-43C2-BB48-E6523534A390}" type="presOf" srcId="{BBBCDCD4-1831-4BA9-A4B3-7C83B6FE3551}" destId="{AF4E5E12-8206-4110-A96C-B0B931B32B9C}" srcOrd="0" destOrd="0" presId="urn:microsoft.com/office/officeart/2005/8/layout/hierarchy4"/>
    <dgm:cxn modelId="{56B9822A-7253-4768-AD95-4C97122FB854}" srcId="{C8FCA3A6-6570-4D72-99AB-96FD8A56A332}" destId="{EEFED3D8-4DAE-4A36-9110-E025A0213E84}" srcOrd="0" destOrd="0" parTransId="{C77296ED-5918-4CB1-A9BF-9BF0198BBA97}" sibTransId="{25B72A2D-7348-43EA-87A8-99186E536F14}"/>
    <dgm:cxn modelId="{3C2B036C-40F0-4434-AB61-B3D7546C5EBB}" type="presOf" srcId="{EEFED3D8-4DAE-4A36-9110-E025A0213E84}" destId="{9E6B81E5-67CF-4897-AB7C-AD41EF908445}" srcOrd="0" destOrd="0" presId="urn:microsoft.com/office/officeart/2005/8/layout/hierarchy4"/>
    <dgm:cxn modelId="{89A29E9A-4A58-4E21-83A9-A548014AF789}" type="presOf" srcId="{F80CA39E-C58D-40AF-A79A-76E79A9C90A8}" destId="{0EC7DE5E-7AC3-4FF4-BC05-4F540FA0B9CD}" srcOrd="0" destOrd="0" presId="urn:microsoft.com/office/officeart/2005/8/layout/hierarchy4"/>
    <dgm:cxn modelId="{4275206B-A909-42B7-BFCA-75DC7C0B77EC}" type="presOf" srcId="{866EA874-E739-4E0E-8EC2-2BB72D920C55}" destId="{E89D5936-BC01-42EB-8489-5AA79DC80862}" srcOrd="0" destOrd="0" presId="urn:microsoft.com/office/officeart/2005/8/layout/hierarchy4"/>
    <dgm:cxn modelId="{2145534D-7955-431C-BC08-C130E711C1B1}" type="presOf" srcId="{3E9F9658-736F-4F79-B260-24EAE67C6119}" destId="{6A857FF8-66DA-4389-A33F-AD9E3FEDE8BD}" srcOrd="0" destOrd="0" presId="urn:microsoft.com/office/officeart/2005/8/layout/hierarchy4"/>
    <dgm:cxn modelId="{429D7325-7F06-4CD2-AB60-1628C5B36BF5}" srcId="{866EA874-E739-4E0E-8EC2-2BB72D920C55}" destId="{B621F87C-8425-436E-A4F8-DA86CBD85827}" srcOrd="0" destOrd="0" parTransId="{EC3690E3-EFF1-4129-B7A2-FE164BDA7A95}" sibTransId="{119E5D22-8DDA-4921-9FFD-C19BB81232F1}"/>
    <dgm:cxn modelId="{F0ADA071-4FA4-489A-831D-9F1D9A9391E6}" type="presOf" srcId="{C9F4EF32-F680-452A-B505-4677B735ECEE}" destId="{2C22E33A-02AF-4310-B305-13DF13C25031}" srcOrd="0" destOrd="0" presId="urn:microsoft.com/office/officeart/2005/8/layout/hierarchy4"/>
    <dgm:cxn modelId="{971A0950-70E3-499C-9C0E-80050B19AA6B}" srcId="{33D383D0-1AA1-42F3-8624-FCFA771C095F}" destId="{84F8C2E1-F155-45C1-A50E-3579E92D38B2}" srcOrd="0" destOrd="0" parTransId="{A44D2340-D023-4800-9EFE-6CCABFE6CB92}" sibTransId="{6C58C643-BA49-4DB9-A5BF-56AAEB1FBB68}"/>
    <dgm:cxn modelId="{600DA48C-6D6E-4D23-8829-3262D2142DB5}" srcId="{EFF171CD-4318-447D-9EBC-625D83D890A2}" destId="{DA166BB2-C265-4043-91C4-ED69B3D563B5}" srcOrd="0" destOrd="0" parTransId="{4CC5A660-06D5-4117-A2ED-393060B778B6}" sibTransId="{5655CAA8-9D73-435C-9F39-494B16CE49CE}"/>
    <dgm:cxn modelId="{9943BDAD-6DE8-410A-A579-C1C475830C60}" type="presOf" srcId="{D61C2F1E-8579-4738-9879-9F249C099E75}" destId="{BF034775-3EBB-45C7-AD14-6E42C783E2B2}" srcOrd="0" destOrd="0" presId="urn:microsoft.com/office/officeart/2005/8/layout/hierarchy4"/>
    <dgm:cxn modelId="{B23A0333-4543-4268-9B9C-3132281A8FB4}" type="presOf" srcId="{EDCA6955-AEDF-4AE6-A101-C788B65BC890}" destId="{2EC4AA93-89AB-4DE8-ADFC-4B1A643788D8}" srcOrd="0" destOrd="0" presId="urn:microsoft.com/office/officeart/2005/8/layout/hierarchy4"/>
    <dgm:cxn modelId="{09F08DDA-C398-4F21-B7E7-1E75E5FE0287}" srcId="{E8584357-D6C1-4275-B375-06B7603032FB}" destId="{B6569301-067E-4357-A183-0F1CFFA228F0}" srcOrd="0" destOrd="0" parTransId="{E0C23030-3A78-42B9-BAEE-626825B5CD27}" sibTransId="{78C682D7-EFC3-402A-8617-74ED326F50D1}"/>
    <dgm:cxn modelId="{26B3423E-7F46-4529-AB86-BAA0E23553B3}" type="presOf" srcId="{538E5C94-8F71-480E-83D8-A72F7CAAA1EE}" destId="{E83332BA-F8A7-4BED-A6B4-CCB194A547F8}" srcOrd="0" destOrd="0" presId="urn:microsoft.com/office/officeart/2005/8/layout/hierarchy4"/>
    <dgm:cxn modelId="{489CAA68-2D5D-45E2-A4A9-C3B537422218}" type="presOf" srcId="{EFF171CD-4318-447D-9EBC-625D83D890A2}" destId="{F0C17BAB-78A0-45CF-91FD-5C32777274AF}" srcOrd="0" destOrd="0" presId="urn:microsoft.com/office/officeart/2005/8/layout/hierarchy4"/>
    <dgm:cxn modelId="{BFFFCB9E-0BD4-4E09-B65A-0DB90E5DD8BD}" type="presOf" srcId="{0EDFD346-BDB9-4589-B862-DE466F074F7E}" destId="{70229C20-FFCE-443B-BBD5-06D233C54880}" srcOrd="0" destOrd="0" presId="urn:microsoft.com/office/officeart/2005/8/layout/hierarchy4"/>
    <dgm:cxn modelId="{78142D7E-6C0E-4B64-B815-2842EF615EA4}" type="presOf" srcId="{817028A7-0895-4323-BF15-74EC295F153B}" destId="{6B15D9F6-3060-4B57-B38E-662D31F5F27F}" srcOrd="0" destOrd="0" presId="urn:microsoft.com/office/officeart/2005/8/layout/hierarchy4"/>
    <dgm:cxn modelId="{CD0EC989-8099-468A-B7FD-BC41AF47944D}" srcId="{62A9E68D-15AD-4720-80FB-C694C6252D6B}" destId="{6F15BF75-4B9B-46D6-A4F3-DE41E3B71587}" srcOrd="0" destOrd="0" parTransId="{33BCCE2F-8DA0-4BA3-B06D-842E7B9F132F}" sibTransId="{413B0B96-862E-40A0-A574-4CA5F8DFD7B6}"/>
    <dgm:cxn modelId="{26A75DCC-D4E2-413E-B0A4-EEDB326CC9CF}" type="presOf" srcId="{30C7A8FB-7724-45A1-B57A-9D9921AFDB0F}" destId="{A626C52E-5719-4416-924F-9AE4BF5E93DA}" srcOrd="0" destOrd="0" presId="urn:microsoft.com/office/officeart/2005/8/layout/hierarchy4"/>
    <dgm:cxn modelId="{871A3E7B-D73C-4E49-897C-7C894F7FB1B7}" type="presOf" srcId="{C8FCA3A6-6570-4D72-99AB-96FD8A56A332}" destId="{2B5F34F9-881B-42D2-B69C-3FB4AD77F00A}" srcOrd="0" destOrd="0" presId="urn:microsoft.com/office/officeart/2005/8/layout/hierarchy4"/>
    <dgm:cxn modelId="{165A606A-D592-4ECB-A044-610C38960399}" type="presOf" srcId="{3BC1A6B2-D2DE-4422-B1E7-26328DD468AA}" destId="{3904C01F-7872-413B-803B-390D9E470E21}" srcOrd="0" destOrd="0" presId="urn:microsoft.com/office/officeart/2005/8/layout/hierarchy4"/>
    <dgm:cxn modelId="{1DD39850-2F80-4763-B0DB-C784C54CCBC5}" type="presOf" srcId="{6FEE9D66-7821-4422-8932-4479691B98DC}" destId="{B099B6CE-8B90-46B3-B264-4962DF41BEB7}" srcOrd="0" destOrd="0" presId="urn:microsoft.com/office/officeart/2005/8/layout/hierarchy4"/>
    <dgm:cxn modelId="{52E8813D-35C4-4ECA-B133-238E6110FAB5}" srcId="{3BC1A6B2-D2DE-4422-B1E7-26328DD468AA}" destId="{5BC15067-3180-4B5F-9543-E67CA2E71CC1}" srcOrd="0" destOrd="0" parTransId="{E365EE17-999F-40FA-B60D-BECA0F63FAE0}" sibTransId="{117E6507-B192-493D-B971-0FF4E20A394B}"/>
    <dgm:cxn modelId="{E334EC4F-F38A-4BEF-8E8B-8177F44DC8FB}" type="presOf" srcId="{B9DC0439-159F-4823-90BE-65618B37E3DB}" destId="{0D3C257A-BB62-4AC4-93A6-79542E2A8E72}" srcOrd="0" destOrd="0" presId="urn:microsoft.com/office/officeart/2005/8/layout/hierarchy4"/>
    <dgm:cxn modelId="{6FD7C631-836D-4D9C-B6CE-59134779BD53}" type="presOf" srcId="{A12A1ED7-C69A-4C94-A445-8DD2FADC5C27}" destId="{C30415AD-7DB9-4F82-AAA5-610641091FD0}" srcOrd="0" destOrd="0" presId="urn:microsoft.com/office/officeart/2005/8/layout/hierarchy4"/>
    <dgm:cxn modelId="{01BEA64B-6570-4341-82F7-699BC5066B14}" srcId="{079E376F-133C-4E1A-BFDC-7EE022FC9E95}" destId="{9F2FEC9A-D88D-4AB6-92FB-2B047DD46727}" srcOrd="1" destOrd="0" parTransId="{5A745BD7-6017-4D3C-B8A4-5C7AE08872FA}" sibTransId="{9B2573DF-3C5C-4626-8151-F92F4656F9A2}"/>
    <dgm:cxn modelId="{CE8CB572-CDB1-4616-8AC8-FDED9063F560}" srcId="{9F2FEC9A-D88D-4AB6-92FB-2B047DD46727}" destId="{FA376EDF-CB55-447F-8A96-EBEFD9EB70F8}" srcOrd="1" destOrd="0" parTransId="{A90072EA-452F-4D8F-960A-B6F2F160ED15}" sibTransId="{3B996798-D245-4047-859C-46172FD0D726}"/>
    <dgm:cxn modelId="{263B1AA4-0D01-4B2A-83B5-1C3EC50D5428}" type="presOf" srcId="{704D0102-9668-4C3F-B33F-B9534CA197BA}" destId="{4DCC834E-3267-4C23-99D0-5A3834C04CFE}" srcOrd="0" destOrd="0" presId="urn:microsoft.com/office/officeart/2005/8/layout/hierarchy4"/>
    <dgm:cxn modelId="{8EACE3DA-C8F9-46AC-BF1D-C98438420ABC}" type="presParOf" srcId="{70229C20-FFCE-443B-BBD5-06D233C54880}" destId="{AEFB9F6B-7A96-4A46-804F-709BE291ED60}" srcOrd="0" destOrd="0" presId="urn:microsoft.com/office/officeart/2005/8/layout/hierarchy4"/>
    <dgm:cxn modelId="{5D602C62-8797-4861-858F-04F2A7082BF8}" type="presParOf" srcId="{AEFB9F6B-7A96-4A46-804F-709BE291ED60}" destId="{A626C52E-5719-4416-924F-9AE4BF5E93DA}" srcOrd="0" destOrd="0" presId="urn:microsoft.com/office/officeart/2005/8/layout/hierarchy4"/>
    <dgm:cxn modelId="{2931B0FA-DA7D-4064-8468-2377D19BA774}" type="presParOf" srcId="{AEFB9F6B-7A96-4A46-804F-709BE291ED60}" destId="{70F5A62F-B7D5-434B-B6FC-DF64207380D2}" srcOrd="1" destOrd="0" presId="urn:microsoft.com/office/officeart/2005/8/layout/hierarchy4"/>
    <dgm:cxn modelId="{D7CD463B-0936-48FC-9581-E501FE1E3A83}" type="presParOf" srcId="{AEFB9F6B-7A96-4A46-804F-709BE291ED60}" destId="{F34EA8F7-0774-44F7-AEF0-2B9AADCAAB8E}" srcOrd="2" destOrd="0" presId="urn:microsoft.com/office/officeart/2005/8/layout/hierarchy4"/>
    <dgm:cxn modelId="{A4FD05B1-7902-42F9-8D16-7F6BC3ADD196}" type="presParOf" srcId="{F34EA8F7-0774-44F7-AEF0-2B9AADCAAB8E}" destId="{EBAF8555-47C5-42A8-A46E-D0F1CED9CB0E}" srcOrd="0" destOrd="0" presId="urn:microsoft.com/office/officeart/2005/8/layout/hierarchy4"/>
    <dgm:cxn modelId="{2ECF51AC-14D3-420F-AC6E-DEBD71572C40}" type="presParOf" srcId="{EBAF8555-47C5-42A8-A46E-D0F1CED9CB0E}" destId="{7C1783AB-B1C9-4520-8E00-4EA0AB477601}" srcOrd="0" destOrd="0" presId="urn:microsoft.com/office/officeart/2005/8/layout/hierarchy4"/>
    <dgm:cxn modelId="{0CB68D9F-2479-48EA-8A1E-2DBC968CCAC5}" type="presParOf" srcId="{EBAF8555-47C5-42A8-A46E-D0F1CED9CB0E}" destId="{DCC47E69-02F0-42D2-B9A1-43F90F6B53CB}" srcOrd="1" destOrd="0" presId="urn:microsoft.com/office/officeart/2005/8/layout/hierarchy4"/>
    <dgm:cxn modelId="{51BEDE0F-C4F8-4172-BDB0-56CE25DA5D19}" type="presParOf" srcId="{EBAF8555-47C5-42A8-A46E-D0F1CED9CB0E}" destId="{44C5F16E-A010-45BE-B785-7E34A147BC7C}" srcOrd="2" destOrd="0" presId="urn:microsoft.com/office/officeart/2005/8/layout/hierarchy4"/>
    <dgm:cxn modelId="{2EBA66C7-F511-47D5-A964-70AE0F791ADE}" type="presParOf" srcId="{44C5F16E-A010-45BE-B785-7E34A147BC7C}" destId="{30DB8F34-13B1-4F6A-809B-FD703598C938}" srcOrd="0" destOrd="0" presId="urn:microsoft.com/office/officeart/2005/8/layout/hierarchy4"/>
    <dgm:cxn modelId="{2D55E55E-0404-429E-88D9-65B464B58B53}" type="presParOf" srcId="{30DB8F34-13B1-4F6A-809B-FD703598C938}" destId="{C0165D2C-5643-48A5-BCE5-6D0D1F6EF11B}" srcOrd="0" destOrd="0" presId="urn:microsoft.com/office/officeart/2005/8/layout/hierarchy4"/>
    <dgm:cxn modelId="{AC50932A-AC3C-4A47-9844-1D6CFE740C5B}" type="presParOf" srcId="{30DB8F34-13B1-4F6A-809B-FD703598C938}" destId="{53AC03E8-4A54-4303-A12E-ACC05C9693D3}" srcOrd="1" destOrd="0" presId="urn:microsoft.com/office/officeart/2005/8/layout/hierarchy4"/>
    <dgm:cxn modelId="{0833F88D-5D2C-48AD-BAEB-F11CF99C5F32}" type="presParOf" srcId="{30DB8F34-13B1-4F6A-809B-FD703598C938}" destId="{CC4A3A40-44AF-4E15-8010-ED446C6771AD}" srcOrd="2" destOrd="0" presId="urn:microsoft.com/office/officeart/2005/8/layout/hierarchy4"/>
    <dgm:cxn modelId="{020BC33F-CFED-4173-8005-8ECE330BB2C5}" type="presParOf" srcId="{CC4A3A40-44AF-4E15-8010-ED446C6771AD}" destId="{ED55B7B1-3D8F-487D-B5F2-1080446B17B8}" srcOrd="0" destOrd="0" presId="urn:microsoft.com/office/officeart/2005/8/layout/hierarchy4"/>
    <dgm:cxn modelId="{DEE84E15-9F58-460B-8488-7FED7770C9F6}" type="presParOf" srcId="{ED55B7B1-3D8F-487D-B5F2-1080446B17B8}" destId="{D49C5506-DB43-4C37-8297-02DDEAFB3866}" srcOrd="0" destOrd="0" presId="urn:microsoft.com/office/officeart/2005/8/layout/hierarchy4"/>
    <dgm:cxn modelId="{07D5611F-765B-4B6D-A7BC-19E85DC0A293}" type="presParOf" srcId="{ED55B7B1-3D8F-487D-B5F2-1080446B17B8}" destId="{F85CAFC4-F66F-4DD2-8EF6-6FEAF876AFE0}" srcOrd="1" destOrd="0" presId="urn:microsoft.com/office/officeart/2005/8/layout/hierarchy4"/>
    <dgm:cxn modelId="{F10739CB-7680-4E9F-AA1C-AE3845DA3C40}" type="presParOf" srcId="{ED55B7B1-3D8F-487D-B5F2-1080446B17B8}" destId="{55BA78CF-1CDE-45AE-88DA-5ED580B78545}" srcOrd="2" destOrd="0" presId="urn:microsoft.com/office/officeart/2005/8/layout/hierarchy4"/>
    <dgm:cxn modelId="{130AFC1C-9C47-43DA-BE90-091EA3C9D49E}" type="presParOf" srcId="{55BA78CF-1CDE-45AE-88DA-5ED580B78545}" destId="{F8F1B078-E998-43B1-9672-C426130B7605}" srcOrd="0" destOrd="0" presId="urn:microsoft.com/office/officeart/2005/8/layout/hierarchy4"/>
    <dgm:cxn modelId="{F0B56CFE-CC06-4E7A-9D6D-802E41C177F8}" type="presParOf" srcId="{F8F1B078-E998-43B1-9672-C426130B7605}" destId="{ECBD472A-191B-43B2-B10B-3D5D5220BE43}" srcOrd="0" destOrd="0" presId="urn:microsoft.com/office/officeart/2005/8/layout/hierarchy4"/>
    <dgm:cxn modelId="{E839BED1-8F9F-4ED3-8E94-A178C04C365B}" type="presParOf" srcId="{F8F1B078-E998-43B1-9672-C426130B7605}" destId="{AD3C75B0-D7AA-4592-A57F-8911965A1C3C}" srcOrd="1" destOrd="0" presId="urn:microsoft.com/office/officeart/2005/8/layout/hierarchy4"/>
    <dgm:cxn modelId="{2FB1AE6D-88DB-4FF1-AFA0-5DFB2A574C49}" type="presParOf" srcId="{F8F1B078-E998-43B1-9672-C426130B7605}" destId="{81A85858-851B-477A-85B1-926665998F52}" srcOrd="2" destOrd="0" presId="urn:microsoft.com/office/officeart/2005/8/layout/hierarchy4"/>
    <dgm:cxn modelId="{182F9028-29AE-47B4-B0E0-623E2AAE8B30}" type="presParOf" srcId="{81A85858-851B-477A-85B1-926665998F52}" destId="{3A26056A-56CD-49F5-AD24-FCC488CEEE25}" srcOrd="0" destOrd="0" presId="urn:microsoft.com/office/officeart/2005/8/layout/hierarchy4"/>
    <dgm:cxn modelId="{828E8DD6-34C5-4392-8F50-4E3DA05013D8}" type="presParOf" srcId="{3A26056A-56CD-49F5-AD24-FCC488CEEE25}" destId="{3DBB0D47-88E9-4D77-BA5A-191886D73670}" srcOrd="0" destOrd="0" presId="urn:microsoft.com/office/officeart/2005/8/layout/hierarchy4"/>
    <dgm:cxn modelId="{7279596A-68A1-45BB-A603-086C00F371AC}" type="presParOf" srcId="{3A26056A-56CD-49F5-AD24-FCC488CEEE25}" destId="{5C1861F5-EBF9-4301-BD98-A4F4B6E0479A}" srcOrd="1" destOrd="0" presId="urn:microsoft.com/office/officeart/2005/8/layout/hierarchy4"/>
    <dgm:cxn modelId="{7EA45132-1E75-4923-B70F-974272B18CAA}" type="presParOf" srcId="{55BA78CF-1CDE-45AE-88DA-5ED580B78545}" destId="{E3C28A19-E5DF-4095-8E22-E9D26E13D009}" srcOrd="1" destOrd="0" presId="urn:microsoft.com/office/officeart/2005/8/layout/hierarchy4"/>
    <dgm:cxn modelId="{BF4D2D9D-1C8F-453F-AAE5-15B9B2760F12}" type="presParOf" srcId="{55BA78CF-1CDE-45AE-88DA-5ED580B78545}" destId="{E6B0F0F5-EF6C-47EF-A5EA-35AE2E03E88E}" srcOrd="2" destOrd="0" presId="urn:microsoft.com/office/officeart/2005/8/layout/hierarchy4"/>
    <dgm:cxn modelId="{2E72019B-2BEF-4CAC-B53E-B6905E6FCA07}" type="presParOf" srcId="{E6B0F0F5-EF6C-47EF-A5EA-35AE2E03E88E}" destId="{E89D5936-BC01-42EB-8489-5AA79DC80862}" srcOrd="0" destOrd="0" presId="urn:microsoft.com/office/officeart/2005/8/layout/hierarchy4"/>
    <dgm:cxn modelId="{9571A525-BFDB-4495-A444-58C6E9CD6072}" type="presParOf" srcId="{E6B0F0F5-EF6C-47EF-A5EA-35AE2E03E88E}" destId="{6A98B493-E7EF-41AE-A875-F172F3A4DDE8}" srcOrd="1" destOrd="0" presId="urn:microsoft.com/office/officeart/2005/8/layout/hierarchy4"/>
    <dgm:cxn modelId="{729BBFA0-C785-4DBA-9803-468D36253555}" type="presParOf" srcId="{E6B0F0F5-EF6C-47EF-A5EA-35AE2E03E88E}" destId="{67763555-BE32-4CE2-8FC0-3D42E71DCFE8}" srcOrd="2" destOrd="0" presId="urn:microsoft.com/office/officeart/2005/8/layout/hierarchy4"/>
    <dgm:cxn modelId="{23A296A4-AD78-4A97-8648-A865166DA108}" type="presParOf" srcId="{67763555-BE32-4CE2-8FC0-3D42E71DCFE8}" destId="{FC7FD959-A96B-47BC-B9C7-3E6210828FE5}" srcOrd="0" destOrd="0" presId="urn:microsoft.com/office/officeart/2005/8/layout/hierarchy4"/>
    <dgm:cxn modelId="{9D5DEC15-D65A-4E4C-BA15-E8668B7E462E}" type="presParOf" srcId="{FC7FD959-A96B-47BC-B9C7-3E6210828FE5}" destId="{8AAC48BB-2A13-4DC4-9CDC-A4DA496DF4E2}" srcOrd="0" destOrd="0" presId="urn:microsoft.com/office/officeart/2005/8/layout/hierarchy4"/>
    <dgm:cxn modelId="{DEDA3581-FD6C-45D2-BA4A-5076BE8C3B5E}" type="presParOf" srcId="{FC7FD959-A96B-47BC-B9C7-3E6210828FE5}" destId="{37DCBFFC-B750-4A77-BC5B-476BF06C8D02}" srcOrd="1" destOrd="0" presId="urn:microsoft.com/office/officeart/2005/8/layout/hierarchy4"/>
    <dgm:cxn modelId="{623996B8-0864-4B9E-933F-29B349B62CC0}" type="presParOf" srcId="{CC4A3A40-44AF-4E15-8010-ED446C6771AD}" destId="{40DB42B3-3B1D-4CF4-9E25-A1DFE6210987}" srcOrd="1" destOrd="0" presId="urn:microsoft.com/office/officeart/2005/8/layout/hierarchy4"/>
    <dgm:cxn modelId="{A748B0C1-E400-4123-A6F4-0F3811CB7675}" type="presParOf" srcId="{CC4A3A40-44AF-4E15-8010-ED446C6771AD}" destId="{6F81D19D-1882-4CAF-85CD-90BDED48438F}" srcOrd="2" destOrd="0" presId="urn:microsoft.com/office/officeart/2005/8/layout/hierarchy4"/>
    <dgm:cxn modelId="{4EB4515A-A84A-43C0-A8F3-FD77FE0CB200}" type="presParOf" srcId="{6F81D19D-1882-4CAF-85CD-90BDED48438F}" destId="{AF4E5E12-8206-4110-A96C-B0B931B32B9C}" srcOrd="0" destOrd="0" presId="urn:microsoft.com/office/officeart/2005/8/layout/hierarchy4"/>
    <dgm:cxn modelId="{2642ACC9-FB04-4B7B-968D-226A91D7B76C}" type="presParOf" srcId="{6F81D19D-1882-4CAF-85CD-90BDED48438F}" destId="{3A1712FA-8F77-4C50-893F-E90A35387009}" srcOrd="1" destOrd="0" presId="urn:microsoft.com/office/officeart/2005/8/layout/hierarchy4"/>
    <dgm:cxn modelId="{FEC3C16A-CDE5-46B1-AB74-9C334E36679E}" type="presParOf" srcId="{6F81D19D-1882-4CAF-85CD-90BDED48438F}" destId="{585947EC-9DE9-49A9-A3D9-731012FB6300}" srcOrd="2" destOrd="0" presId="urn:microsoft.com/office/officeart/2005/8/layout/hierarchy4"/>
    <dgm:cxn modelId="{C8A869F0-78DA-4C36-9AAE-C1DB9DD0C91B}" type="presParOf" srcId="{585947EC-9DE9-49A9-A3D9-731012FB6300}" destId="{6B930E9F-6518-44C6-9F90-7B85CC0277FD}" srcOrd="0" destOrd="0" presId="urn:microsoft.com/office/officeart/2005/8/layout/hierarchy4"/>
    <dgm:cxn modelId="{AD382A13-DDD4-41D9-BB6D-1515032B493B}" type="presParOf" srcId="{6B930E9F-6518-44C6-9F90-7B85CC0277FD}" destId="{EBA41D6B-EA6E-4930-8371-3FA1EEAB8A2E}" srcOrd="0" destOrd="0" presId="urn:microsoft.com/office/officeart/2005/8/layout/hierarchy4"/>
    <dgm:cxn modelId="{DB8C476F-9EDB-4597-8860-A0C240F2C022}" type="presParOf" srcId="{6B930E9F-6518-44C6-9F90-7B85CC0277FD}" destId="{7B23B62D-01C8-43B6-A70E-D2CA91FBBEDF}" srcOrd="1" destOrd="0" presId="urn:microsoft.com/office/officeart/2005/8/layout/hierarchy4"/>
    <dgm:cxn modelId="{79757071-C563-4042-8DBB-A506BA4654CC}" type="presParOf" srcId="{6B930E9F-6518-44C6-9F90-7B85CC0277FD}" destId="{456F6BB1-484A-4A47-AF6F-0B3CE94DDE19}" srcOrd="2" destOrd="0" presId="urn:microsoft.com/office/officeart/2005/8/layout/hierarchy4"/>
    <dgm:cxn modelId="{BF46F1D8-DB10-41CF-9666-CD1ECCE27B11}" type="presParOf" srcId="{456F6BB1-484A-4A47-AF6F-0B3CE94DDE19}" destId="{D4F48101-CD31-4A36-8342-D58273650CF9}" srcOrd="0" destOrd="0" presId="urn:microsoft.com/office/officeart/2005/8/layout/hierarchy4"/>
    <dgm:cxn modelId="{68CC65FE-42BF-4CBC-9535-65E12510AC90}" type="presParOf" srcId="{D4F48101-CD31-4A36-8342-D58273650CF9}" destId="{B099B6CE-8B90-46B3-B264-4962DF41BEB7}" srcOrd="0" destOrd="0" presId="urn:microsoft.com/office/officeart/2005/8/layout/hierarchy4"/>
    <dgm:cxn modelId="{0B123A57-32BE-454C-A8F0-18EF16A589FA}" type="presParOf" srcId="{D4F48101-CD31-4A36-8342-D58273650CF9}" destId="{A8287A66-3862-4F92-B7BE-1BCF61C653E7}" srcOrd="1" destOrd="0" presId="urn:microsoft.com/office/officeart/2005/8/layout/hierarchy4"/>
    <dgm:cxn modelId="{FAB34221-E38C-450F-BCCD-6F34385E3F76}" type="presParOf" srcId="{585947EC-9DE9-49A9-A3D9-731012FB6300}" destId="{3B130C47-CF67-42B0-B84A-1897168620A4}" srcOrd="1" destOrd="0" presId="urn:microsoft.com/office/officeart/2005/8/layout/hierarchy4"/>
    <dgm:cxn modelId="{D078BF7B-FA23-4CDA-9E4F-16A8AEC65DC0}" type="presParOf" srcId="{585947EC-9DE9-49A9-A3D9-731012FB6300}" destId="{2C0DDCFD-6050-4DB6-9FE4-0C2BA4A0800F}" srcOrd="2" destOrd="0" presId="urn:microsoft.com/office/officeart/2005/8/layout/hierarchy4"/>
    <dgm:cxn modelId="{688C0E22-AD2D-4FC8-986B-8EA41AE0823C}" type="presParOf" srcId="{2C0DDCFD-6050-4DB6-9FE4-0C2BA4A0800F}" destId="{40B0E669-0B97-45BC-BB76-140476E5F9EF}" srcOrd="0" destOrd="0" presId="urn:microsoft.com/office/officeart/2005/8/layout/hierarchy4"/>
    <dgm:cxn modelId="{6B52471A-2E3C-4815-AC9F-0EB44AAF0EDA}" type="presParOf" srcId="{2C0DDCFD-6050-4DB6-9FE4-0C2BA4A0800F}" destId="{F99F424E-645B-4BBD-815D-AE573CEAFC39}" srcOrd="1" destOrd="0" presId="urn:microsoft.com/office/officeart/2005/8/layout/hierarchy4"/>
    <dgm:cxn modelId="{6646894B-8217-43D3-99A3-B22147F2ACA3}" type="presParOf" srcId="{2C0DDCFD-6050-4DB6-9FE4-0C2BA4A0800F}" destId="{AC2EB955-D211-4F20-A764-2EF74488533C}" srcOrd="2" destOrd="0" presId="urn:microsoft.com/office/officeart/2005/8/layout/hierarchy4"/>
    <dgm:cxn modelId="{B22CC16A-8046-405B-B8BC-92ABF55F6214}" type="presParOf" srcId="{AC2EB955-D211-4F20-A764-2EF74488533C}" destId="{1A560BF0-0527-4278-A2D7-5671BDC01F1D}" srcOrd="0" destOrd="0" presId="urn:microsoft.com/office/officeart/2005/8/layout/hierarchy4"/>
    <dgm:cxn modelId="{C67E3833-B465-4B8B-AEA1-851A6956C4DF}" type="presParOf" srcId="{1A560BF0-0527-4278-A2D7-5671BDC01F1D}" destId="{4DCC834E-3267-4C23-99D0-5A3834C04CFE}" srcOrd="0" destOrd="0" presId="urn:microsoft.com/office/officeart/2005/8/layout/hierarchy4"/>
    <dgm:cxn modelId="{97F4AB89-9B3F-49CC-91B1-03586FBB15C4}" type="presParOf" srcId="{1A560BF0-0527-4278-A2D7-5671BDC01F1D}" destId="{338A317E-60D9-4C58-ABAE-5B57C4C3E9BD}" srcOrd="1" destOrd="0" presId="urn:microsoft.com/office/officeart/2005/8/layout/hierarchy4"/>
    <dgm:cxn modelId="{EA4E1C67-F77B-44F5-8958-8F270A665D70}" type="presParOf" srcId="{44C5F16E-A010-45BE-B785-7E34A147BC7C}" destId="{853C0FED-119A-42C0-827C-EE4D8615521B}" srcOrd="1" destOrd="0" presId="urn:microsoft.com/office/officeart/2005/8/layout/hierarchy4"/>
    <dgm:cxn modelId="{3D856C05-D685-45FC-B6FE-A8578254841C}" type="presParOf" srcId="{44C5F16E-A010-45BE-B785-7E34A147BC7C}" destId="{69548470-0CC4-4756-A2F6-AC4B5080298B}" srcOrd="2" destOrd="0" presId="urn:microsoft.com/office/officeart/2005/8/layout/hierarchy4"/>
    <dgm:cxn modelId="{99691BAB-B19E-4D37-983C-CA81D20127BD}" type="presParOf" srcId="{69548470-0CC4-4756-A2F6-AC4B5080298B}" destId="{1ECF1E96-B17C-4C73-92C4-924BDD5F12B5}" srcOrd="0" destOrd="0" presId="urn:microsoft.com/office/officeart/2005/8/layout/hierarchy4"/>
    <dgm:cxn modelId="{4B476460-5498-4F07-8B75-9ADC5676034A}" type="presParOf" srcId="{69548470-0CC4-4756-A2F6-AC4B5080298B}" destId="{BBFF1BF0-89A9-4D05-BA8B-02623FFAA3F3}" srcOrd="1" destOrd="0" presId="urn:microsoft.com/office/officeart/2005/8/layout/hierarchy4"/>
    <dgm:cxn modelId="{E8129D56-F9C4-4DAD-9FAD-7378EAA4BE3B}" type="presParOf" srcId="{69548470-0CC4-4756-A2F6-AC4B5080298B}" destId="{473F4032-14EA-4A4B-B085-604FFA9D0073}" srcOrd="2" destOrd="0" presId="urn:microsoft.com/office/officeart/2005/8/layout/hierarchy4"/>
    <dgm:cxn modelId="{FB3C4C5B-2D74-4988-B5C4-3ED7E06BDB20}" type="presParOf" srcId="{473F4032-14EA-4A4B-B085-604FFA9D0073}" destId="{AEAA16AC-A561-4B0F-B250-AA40BD76159D}" srcOrd="0" destOrd="0" presId="urn:microsoft.com/office/officeart/2005/8/layout/hierarchy4"/>
    <dgm:cxn modelId="{D5C82C5B-78F2-4DD4-8F7F-909CE387871E}" type="presParOf" srcId="{AEAA16AC-A561-4B0F-B250-AA40BD76159D}" destId="{2C22E33A-02AF-4310-B305-13DF13C25031}" srcOrd="0" destOrd="0" presId="urn:microsoft.com/office/officeart/2005/8/layout/hierarchy4"/>
    <dgm:cxn modelId="{794A6D86-4C99-49C0-86B7-9DD80A7ACB9F}" type="presParOf" srcId="{AEAA16AC-A561-4B0F-B250-AA40BD76159D}" destId="{9A391B40-0192-40ED-9063-0B3CB6ACE218}" srcOrd="1" destOrd="0" presId="urn:microsoft.com/office/officeart/2005/8/layout/hierarchy4"/>
    <dgm:cxn modelId="{103B7B22-A365-48D0-A261-24E765B3904D}" type="presParOf" srcId="{AEAA16AC-A561-4B0F-B250-AA40BD76159D}" destId="{D4B41385-A2C1-4E35-807C-DB084DB21D40}" srcOrd="2" destOrd="0" presId="urn:microsoft.com/office/officeart/2005/8/layout/hierarchy4"/>
    <dgm:cxn modelId="{4EB5BCAC-850A-4FAF-87A3-D91590358CC8}" type="presParOf" srcId="{D4B41385-A2C1-4E35-807C-DB084DB21D40}" destId="{D816D08F-BBCD-418D-987C-6EC7E4ACD5D6}" srcOrd="0" destOrd="0" presId="urn:microsoft.com/office/officeart/2005/8/layout/hierarchy4"/>
    <dgm:cxn modelId="{A17CB87B-06EF-471D-B522-059B56B4E53C}" type="presParOf" srcId="{D816D08F-BBCD-418D-987C-6EC7E4ACD5D6}" destId="{9075107A-2488-4B86-B12F-9ECB9AD48C60}" srcOrd="0" destOrd="0" presId="urn:microsoft.com/office/officeart/2005/8/layout/hierarchy4"/>
    <dgm:cxn modelId="{8D4EEC37-70CD-4ED9-8A34-4C6ACD13D71C}" type="presParOf" srcId="{D816D08F-BBCD-418D-987C-6EC7E4ACD5D6}" destId="{6F4EAA98-3A97-4B7A-9516-87BAE987864C}" srcOrd="1" destOrd="0" presId="urn:microsoft.com/office/officeart/2005/8/layout/hierarchy4"/>
    <dgm:cxn modelId="{E37BC3B1-0222-4FCD-8901-9497CDEBC890}" type="presParOf" srcId="{D816D08F-BBCD-418D-987C-6EC7E4ACD5D6}" destId="{243429A8-FE4B-4DB8-807A-0C4331073E06}" srcOrd="2" destOrd="0" presId="urn:microsoft.com/office/officeart/2005/8/layout/hierarchy4"/>
    <dgm:cxn modelId="{88414097-AC6F-4233-99DB-B22460D88B4B}" type="presParOf" srcId="{243429A8-FE4B-4DB8-807A-0C4331073E06}" destId="{2C84C26A-64C4-4B23-BA28-B3DCF876DB3A}" srcOrd="0" destOrd="0" presId="urn:microsoft.com/office/officeart/2005/8/layout/hierarchy4"/>
    <dgm:cxn modelId="{9EA4A1EB-59C4-4778-8B69-28889788F686}" type="presParOf" srcId="{2C84C26A-64C4-4B23-BA28-B3DCF876DB3A}" destId="{C30415AD-7DB9-4F82-AAA5-610641091FD0}" srcOrd="0" destOrd="0" presId="urn:microsoft.com/office/officeart/2005/8/layout/hierarchy4"/>
    <dgm:cxn modelId="{6A7BFA95-D7DF-4309-A221-4ED5DECD5B17}" type="presParOf" srcId="{2C84C26A-64C4-4B23-BA28-B3DCF876DB3A}" destId="{BD069B02-B029-43E8-ADF6-80DE3B784E59}" srcOrd="1" destOrd="0" presId="urn:microsoft.com/office/officeart/2005/8/layout/hierarchy4"/>
    <dgm:cxn modelId="{9794C3B0-F423-4867-BFC0-8D41251CA959}" type="presParOf" srcId="{D4B41385-A2C1-4E35-807C-DB084DB21D40}" destId="{189B9217-78CB-49AF-8E8B-FBA75BB8F5DA}" srcOrd="1" destOrd="0" presId="urn:microsoft.com/office/officeart/2005/8/layout/hierarchy4"/>
    <dgm:cxn modelId="{23BC0131-E2C5-4E2B-850F-CE0572745679}" type="presParOf" srcId="{D4B41385-A2C1-4E35-807C-DB084DB21D40}" destId="{C7D55F3A-A132-4143-BC8D-1AEEDCEC9670}" srcOrd="2" destOrd="0" presId="urn:microsoft.com/office/officeart/2005/8/layout/hierarchy4"/>
    <dgm:cxn modelId="{06D206C2-ECA9-48A1-A1AC-4C88082F42E3}" type="presParOf" srcId="{C7D55F3A-A132-4143-BC8D-1AEEDCEC9670}" destId="{A347B632-0DBF-4530-ABFE-FC742F404550}" srcOrd="0" destOrd="0" presId="urn:microsoft.com/office/officeart/2005/8/layout/hierarchy4"/>
    <dgm:cxn modelId="{DF3F93A6-5715-43C9-92D0-EF7ED479D650}" type="presParOf" srcId="{C7D55F3A-A132-4143-BC8D-1AEEDCEC9670}" destId="{E9F6D272-ACA2-4E7C-8984-1F4190D81864}" srcOrd="1" destOrd="0" presId="urn:microsoft.com/office/officeart/2005/8/layout/hierarchy4"/>
    <dgm:cxn modelId="{A076B8E3-4676-49B1-98B4-600A6C6E2E4C}" type="presParOf" srcId="{C7D55F3A-A132-4143-BC8D-1AEEDCEC9670}" destId="{CACF7DA0-CA0D-41EE-8AC0-7095C80BF614}" srcOrd="2" destOrd="0" presId="urn:microsoft.com/office/officeart/2005/8/layout/hierarchy4"/>
    <dgm:cxn modelId="{C5908C29-3FAA-4972-9B09-E8992539F183}" type="presParOf" srcId="{CACF7DA0-CA0D-41EE-8AC0-7095C80BF614}" destId="{385F5451-0E73-4ECB-AA34-D1458360B7E8}" srcOrd="0" destOrd="0" presId="urn:microsoft.com/office/officeart/2005/8/layout/hierarchy4"/>
    <dgm:cxn modelId="{1D27D02A-5613-4587-B746-B17DE6F4C79F}" type="presParOf" srcId="{385F5451-0E73-4ECB-AA34-D1458360B7E8}" destId="{688DE827-3E01-4E2B-BBF9-7040DC115295}" srcOrd="0" destOrd="0" presId="urn:microsoft.com/office/officeart/2005/8/layout/hierarchy4"/>
    <dgm:cxn modelId="{C90E6DA5-7244-427A-AE06-949BA70FFB00}" type="presParOf" srcId="{385F5451-0E73-4ECB-AA34-D1458360B7E8}" destId="{F3734CA7-27D8-45D9-B4F6-F5CADA6F4F0C}" srcOrd="1" destOrd="0" presId="urn:microsoft.com/office/officeart/2005/8/layout/hierarchy4"/>
    <dgm:cxn modelId="{DA978AE1-CBBD-4F18-BB0F-88044FBC109F}" type="presParOf" srcId="{473F4032-14EA-4A4B-B085-604FFA9D0073}" destId="{BBD8C0D5-9BB9-428C-A538-DC3975BAEDCD}" srcOrd="1" destOrd="0" presId="urn:microsoft.com/office/officeart/2005/8/layout/hierarchy4"/>
    <dgm:cxn modelId="{A7130440-F635-4733-9A3E-BCA36314D71D}" type="presParOf" srcId="{473F4032-14EA-4A4B-B085-604FFA9D0073}" destId="{8399CEFD-0C72-4FC5-8AA5-35ED988D6E3A}" srcOrd="2" destOrd="0" presId="urn:microsoft.com/office/officeart/2005/8/layout/hierarchy4"/>
    <dgm:cxn modelId="{736ABC82-2B3E-45CA-8D8C-B09798B8C7B3}" type="presParOf" srcId="{8399CEFD-0C72-4FC5-8AA5-35ED988D6E3A}" destId="{C2E99BE3-F052-4533-AA37-1898F664EDE1}" srcOrd="0" destOrd="0" presId="urn:microsoft.com/office/officeart/2005/8/layout/hierarchy4"/>
    <dgm:cxn modelId="{6B25CC73-AAC1-4241-AA39-16D261850E3A}" type="presParOf" srcId="{8399CEFD-0C72-4FC5-8AA5-35ED988D6E3A}" destId="{20CECFF1-17F4-4906-9631-8D87CFA67538}" srcOrd="1" destOrd="0" presId="urn:microsoft.com/office/officeart/2005/8/layout/hierarchy4"/>
    <dgm:cxn modelId="{380F2163-9E47-4CE5-80D0-2140F8393247}" type="presParOf" srcId="{8399CEFD-0C72-4FC5-8AA5-35ED988D6E3A}" destId="{75CD6E1B-9EE8-467D-93C0-1BF44C45464F}" srcOrd="2" destOrd="0" presId="urn:microsoft.com/office/officeart/2005/8/layout/hierarchy4"/>
    <dgm:cxn modelId="{662500C2-2779-4F39-9804-5F5E41D87091}" type="presParOf" srcId="{75CD6E1B-9EE8-467D-93C0-1BF44C45464F}" destId="{86E246DB-83D9-4247-9D0D-6359E9C6358E}" srcOrd="0" destOrd="0" presId="urn:microsoft.com/office/officeart/2005/8/layout/hierarchy4"/>
    <dgm:cxn modelId="{1FA71612-624D-4039-A41C-398784213238}" type="presParOf" srcId="{86E246DB-83D9-4247-9D0D-6359E9C6358E}" destId="{0BE3C52A-1409-4F62-A431-CA04B9F28C8B}" srcOrd="0" destOrd="0" presId="urn:microsoft.com/office/officeart/2005/8/layout/hierarchy4"/>
    <dgm:cxn modelId="{27C09B39-6C44-45AD-9A30-CF99AA8A0C61}" type="presParOf" srcId="{86E246DB-83D9-4247-9D0D-6359E9C6358E}" destId="{B9C2036A-A0A8-4927-97D2-86E89ED6E4EC}" srcOrd="1" destOrd="0" presId="urn:microsoft.com/office/officeart/2005/8/layout/hierarchy4"/>
    <dgm:cxn modelId="{30367ACD-0049-4967-B214-8FD294D3B976}" type="presParOf" srcId="{86E246DB-83D9-4247-9D0D-6359E9C6358E}" destId="{D3D15B67-04EB-419F-8423-60AB0A46B6A4}" srcOrd="2" destOrd="0" presId="urn:microsoft.com/office/officeart/2005/8/layout/hierarchy4"/>
    <dgm:cxn modelId="{CF7975FC-CA10-4BED-8FDF-FA8C092CDCEA}" type="presParOf" srcId="{D3D15B67-04EB-419F-8423-60AB0A46B6A4}" destId="{922A08F9-D2C6-4D41-81F0-B5372B451AF7}" srcOrd="0" destOrd="0" presId="urn:microsoft.com/office/officeart/2005/8/layout/hierarchy4"/>
    <dgm:cxn modelId="{930CE2AB-9F77-40C7-B934-3AF4B0FEFE9B}" type="presParOf" srcId="{922A08F9-D2C6-4D41-81F0-B5372B451AF7}" destId="{BF034775-3EBB-45C7-AD14-6E42C783E2B2}" srcOrd="0" destOrd="0" presId="urn:microsoft.com/office/officeart/2005/8/layout/hierarchy4"/>
    <dgm:cxn modelId="{85D2FA22-85F6-4E1E-8C23-DE2F0B1BCC35}" type="presParOf" srcId="{922A08F9-D2C6-4D41-81F0-B5372B451AF7}" destId="{5CA57B65-373F-4203-8CC5-B75C056AA97E}" srcOrd="1" destOrd="0" presId="urn:microsoft.com/office/officeart/2005/8/layout/hierarchy4"/>
    <dgm:cxn modelId="{788C0E12-7E65-4C78-8B48-425908DDFE5A}" type="presParOf" srcId="{75CD6E1B-9EE8-467D-93C0-1BF44C45464F}" destId="{8B2CFDE1-C3D2-46BD-A8ED-E77B758C8541}" srcOrd="1" destOrd="0" presId="urn:microsoft.com/office/officeart/2005/8/layout/hierarchy4"/>
    <dgm:cxn modelId="{4AE9E20B-A84B-4732-9DB9-60233A631659}" type="presParOf" srcId="{75CD6E1B-9EE8-467D-93C0-1BF44C45464F}" destId="{5C679BD6-7270-4C14-A2EB-422721329933}" srcOrd="2" destOrd="0" presId="urn:microsoft.com/office/officeart/2005/8/layout/hierarchy4"/>
    <dgm:cxn modelId="{E55CC968-AE6B-41DA-8497-EA34E52C34F4}" type="presParOf" srcId="{5C679BD6-7270-4C14-A2EB-422721329933}" destId="{5A71ED24-8EA9-48A7-886D-D09ADF8BC385}" srcOrd="0" destOrd="0" presId="urn:microsoft.com/office/officeart/2005/8/layout/hierarchy4"/>
    <dgm:cxn modelId="{F6DC47BA-CA30-43D0-AB97-680A1B26A307}" type="presParOf" srcId="{5C679BD6-7270-4C14-A2EB-422721329933}" destId="{01207942-FDDC-42F7-82F3-B49EF9DBCFE2}" srcOrd="1" destOrd="0" presId="urn:microsoft.com/office/officeart/2005/8/layout/hierarchy4"/>
    <dgm:cxn modelId="{A8076E5E-5BAF-4F78-9785-8BE36550FE4B}" type="presParOf" srcId="{5C679BD6-7270-4C14-A2EB-422721329933}" destId="{3BDD9B0E-7B5C-4C49-8544-2C8CF29CE393}" srcOrd="2" destOrd="0" presId="urn:microsoft.com/office/officeart/2005/8/layout/hierarchy4"/>
    <dgm:cxn modelId="{B77DFC67-EAC1-4DA0-998A-7F1CC5B91AF4}" type="presParOf" srcId="{3BDD9B0E-7B5C-4C49-8544-2C8CF29CE393}" destId="{3AF8A4A6-6737-425E-BB22-7ACCFD41AFCD}" srcOrd="0" destOrd="0" presId="urn:microsoft.com/office/officeart/2005/8/layout/hierarchy4"/>
    <dgm:cxn modelId="{286E4AD9-A9F7-4EAE-9AB7-1B85C82D69EB}" type="presParOf" srcId="{3AF8A4A6-6737-425E-BB22-7ACCFD41AFCD}" destId="{6A857FF8-66DA-4389-A33F-AD9E3FEDE8BD}" srcOrd="0" destOrd="0" presId="urn:microsoft.com/office/officeart/2005/8/layout/hierarchy4"/>
    <dgm:cxn modelId="{AEBE9FD2-EFFF-4416-BCC6-F3B524C55C3C}" type="presParOf" srcId="{3AF8A4A6-6737-425E-BB22-7ACCFD41AFCD}" destId="{12B89BF0-E87F-41FB-B9B8-BD2CC61D8C51}" srcOrd="1" destOrd="0" presId="urn:microsoft.com/office/officeart/2005/8/layout/hierarchy4"/>
    <dgm:cxn modelId="{34F45CDF-1017-4774-8B2B-31BF9A53C927}" type="presParOf" srcId="{F34EA8F7-0774-44F7-AEF0-2B9AADCAAB8E}" destId="{B58D96FC-2A93-43E7-A705-FCD1C59BC19C}" srcOrd="1" destOrd="0" presId="urn:microsoft.com/office/officeart/2005/8/layout/hierarchy4"/>
    <dgm:cxn modelId="{08D6B9D1-F3E7-4DE9-9758-4194F6A7C4C8}" type="presParOf" srcId="{F34EA8F7-0774-44F7-AEF0-2B9AADCAAB8E}" destId="{25CDD0C9-77E7-4FD9-9CA7-758F2BE0FE22}" srcOrd="2" destOrd="0" presId="urn:microsoft.com/office/officeart/2005/8/layout/hierarchy4"/>
    <dgm:cxn modelId="{C5039750-0A8E-4642-903B-AE49C6481EB8}" type="presParOf" srcId="{25CDD0C9-77E7-4FD9-9CA7-758F2BE0FE22}" destId="{0EC7DE5E-7AC3-4FF4-BC05-4F540FA0B9CD}" srcOrd="0" destOrd="0" presId="urn:microsoft.com/office/officeart/2005/8/layout/hierarchy4"/>
    <dgm:cxn modelId="{8EC7A15B-169B-425E-9B7D-B37B4D368A75}" type="presParOf" srcId="{25CDD0C9-77E7-4FD9-9CA7-758F2BE0FE22}" destId="{C4FE2502-82E7-46FD-B0F5-C988C605EEF8}" srcOrd="1" destOrd="0" presId="urn:microsoft.com/office/officeart/2005/8/layout/hierarchy4"/>
    <dgm:cxn modelId="{D4EB9354-7265-4CD3-BE98-BA8FFFAB2980}" type="presParOf" srcId="{25CDD0C9-77E7-4FD9-9CA7-758F2BE0FE22}" destId="{0C9E155D-F81A-49D0-A12A-A7A038E6F5CB}" srcOrd="2" destOrd="0" presId="urn:microsoft.com/office/officeart/2005/8/layout/hierarchy4"/>
    <dgm:cxn modelId="{024AAD90-91C8-450E-A93E-646C5ECCBC4F}" type="presParOf" srcId="{0C9E155D-F81A-49D0-A12A-A7A038E6F5CB}" destId="{F8861F0A-8D02-4EA2-BBC9-6A41285B670C}" srcOrd="0" destOrd="0" presId="urn:microsoft.com/office/officeart/2005/8/layout/hierarchy4"/>
    <dgm:cxn modelId="{E89FDE3C-6FE2-4064-BA5C-C9705DF80710}" type="presParOf" srcId="{F8861F0A-8D02-4EA2-BBC9-6A41285B670C}" destId="{E83332BA-F8A7-4BED-A6B4-CCB194A547F8}" srcOrd="0" destOrd="0" presId="urn:microsoft.com/office/officeart/2005/8/layout/hierarchy4"/>
    <dgm:cxn modelId="{4B93CAA3-E741-40BF-875A-1DCFA0F97D59}" type="presParOf" srcId="{F8861F0A-8D02-4EA2-BBC9-6A41285B670C}" destId="{CAF074FD-43D8-4A32-BA1B-1F2C71C8D66E}" srcOrd="1" destOrd="0" presId="urn:microsoft.com/office/officeart/2005/8/layout/hierarchy4"/>
    <dgm:cxn modelId="{9F6A4954-5408-4D2E-B64E-A837A7471232}" type="presParOf" srcId="{F8861F0A-8D02-4EA2-BBC9-6A41285B670C}" destId="{3357A053-F92D-4255-B6E2-24B07E293CEC}" srcOrd="2" destOrd="0" presId="urn:microsoft.com/office/officeart/2005/8/layout/hierarchy4"/>
    <dgm:cxn modelId="{7C002AA5-8D0C-4DFC-A48D-666531CE410C}" type="presParOf" srcId="{3357A053-F92D-4255-B6E2-24B07E293CEC}" destId="{E328AB0F-F3AD-4686-A966-4D2948F3FB68}" srcOrd="0" destOrd="0" presId="urn:microsoft.com/office/officeart/2005/8/layout/hierarchy4"/>
    <dgm:cxn modelId="{681E5746-E968-4A4E-9794-7D3772F4BD80}" type="presParOf" srcId="{E328AB0F-F3AD-4686-A966-4D2948F3FB68}" destId="{3B4E5BCD-CEA7-4EC9-9F2C-4F26063FD3EF}" srcOrd="0" destOrd="0" presId="urn:microsoft.com/office/officeart/2005/8/layout/hierarchy4"/>
    <dgm:cxn modelId="{5EA01411-B3CC-4B46-8A72-D1BEE628A4A5}" type="presParOf" srcId="{E328AB0F-F3AD-4686-A966-4D2948F3FB68}" destId="{AC54B7C9-3C68-44CA-A2A9-5CF530F0BCA1}" srcOrd="1" destOrd="0" presId="urn:microsoft.com/office/officeart/2005/8/layout/hierarchy4"/>
    <dgm:cxn modelId="{3A4C6726-6877-40B2-8507-7759A052660C}" type="presParOf" srcId="{E328AB0F-F3AD-4686-A966-4D2948F3FB68}" destId="{69C2B280-E8AD-4A2D-8C4A-4B8881EC1529}" srcOrd="2" destOrd="0" presId="urn:microsoft.com/office/officeart/2005/8/layout/hierarchy4"/>
    <dgm:cxn modelId="{C08F0FB7-7725-4FDD-9620-56134B4E0952}" type="presParOf" srcId="{69C2B280-E8AD-4A2D-8C4A-4B8881EC1529}" destId="{051EDC7C-AD7A-44E9-BAE5-39080BA0C3A8}" srcOrd="0" destOrd="0" presId="urn:microsoft.com/office/officeart/2005/8/layout/hierarchy4"/>
    <dgm:cxn modelId="{B6649ADE-0EC0-4A18-843F-F712CB3E13BF}" type="presParOf" srcId="{051EDC7C-AD7A-44E9-BAE5-39080BA0C3A8}" destId="{3904C01F-7872-413B-803B-390D9E470E21}" srcOrd="0" destOrd="0" presId="urn:microsoft.com/office/officeart/2005/8/layout/hierarchy4"/>
    <dgm:cxn modelId="{83F62BB4-A2EB-4EE8-ACE7-9299AFB76C95}" type="presParOf" srcId="{051EDC7C-AD7A-44E9-BAE5-39080BA0C3A8}" destId="{C0202CF0-2CAB-40AC-843C-8192E27D46C5}" srcOrd="1" destOrd="0" presId="urn:microsoft.com/office/officeart/2005/8/layout/hierarchy4"/>
    <dgm:cxn modelId="{8D663831-534F-41DB-A51A-21A825A70591}" type="presParOf" srcId="{051EDC7C-AD7A-44E9-BAE5-39080BA0C3A8}" destId="{BB932571-6EC7-403A-B98F-1B7BD2A69911}" srcOrd="2" destOrd="0" presId="urn:microsoft.com/office/officeart/2005/8/layout/hierarchy4"/>
    <dgm:cxn modelId="{AAE225E2-8A33-4F49-9BBF-970A1D2E1C1F}" type="presParOf" srcId="{BB932571-6EC7-403A-B98F-1B7BD2A69911}" destId="{52F36627-023E-4E28-BE92-F3F5B8769AEB}" srcOrd="0" destOrd="0" presId="urn:microsoft.com/office/officeart/2005/8/layout/hierarchy4"/>
    <dgm:cxn modelId="{983ADED2-1A3A-45CB-8824-43B8807E606A}" type="presParOf" srcId="{52F36627-023E-4E28-BE92-F3F5B8769AEB}" destId="{7C9A347D-54D6-42D8-8ED4-7E619BECF6E5}" srcOrd="0" destOrd="0" presId="urn:microsoft.com/office/officeart/2005/8/layout/hierarchy4"/>
    <dgm:cxn modelId="{772694C5-E442-4470-8BF8-972A863F7981}" type="presParOf" srcId="{52F36627-023E-4E28-BE92-F3F5B8769AEB}" destId="{9931FC7C-B0C7-4A10-AC70-58F492516A46}" srcOrd="1" destOrd="0" presId="urn:microsoft.com/office/officeart/2005/8/layout/hierarchy4"/>
    <dgm:cxn modelId="{EBCF27BC-633D-4A9B-8B09-861EB8D751AA}" type="presParOf" srcId="{69C2B280-E8AD-4A2D-8C4A-4B8881EC1529}" destId="{94AD12F7-70EB-4A23-B1F5-2C831CB31413}" srcOrd="1" destOrd="0" presId="urn:microsoft.com/office/officeart/2005/8/layout/hierarchy4"/>
    <dgm:cxn modelId="{D9AC5830-1773-4C6C-954A-C46B3B56E249}" type="presParOf" srcId="{69C2B280-E8AD-4A2D-8C4A-4B8881EC1529}" destId="{C90DCBBA-E5A5-458C-ADEC-A881170E07C0}" srcOrd="2" destOrd="0" presId="urn:microsoft.com/office/officeart/2005/8/layout/hierarchy4"/>
    <dgm:cxn modelId="{437AB2F6-719C-4DC5-ABF9-4E9FF8C00A17}" type="presParOf" srcId="{C90DCBBA-E5A5-458C-ADEC-A881170E07C0}" destId="{1BD3303E-0A90-4CD1-8D56-EEBE04F61349}" srcOrd="0" destOrd="0" presId="urn:microsoft.com/office/officeart/2005/8/layout/hierarchy4"/>
    <dgm:cxn modelId="{971C5055-E99B-4E99-8FB5-EC69CB209BD4}" type="presParOf" srcId="{C90DCBBA-E5A5-458C-ADEC-A881170E07C0}" destId="{644D776D-A8ED-4E71-94B1-0DD72A00FE1C}" srcOrd="1" destOrd="0" presId="urn:microsoft.com/office/officeart/2005/8/layout/hierarchy4"/>
    <dgm:cxn modelId="{5864731B-8353-4859-87B6-22CD575055CA}" type="presParOf" srcId="{C90DCBBA-E5A5-458C-ADEC-A881170E07C0}" destId="{DA506697-42F5-42FB-936B-0E532CF66FCC}" srcOrd="2" destOrd="0" presId="urn:microsoft.com/office/officeart/2005/8/layout/hierarchy4"/>
    <dgm:cxn modelId="{11E3164E-C398-4D4C-B1F6-1320D45CDFFB}" type="presParOf" srcId="{DA506697-42F5-42FB-936B-0E532CF66FCC}" destId="{A116E858-4AC9-4C48-A2E0-B5EA8F16D311}" srcOrd="0" destOrd="0" presId="urn:microsoft.com/office/officeart/2005/8/layout/hierarchy4"/>
    <dgm:cxn modelId="{CD488335-186D-4FC6-914B-B0FBDBF77862}" type="presParOf" srcId="{A116E858-4AC9-4C48-A2E0-B5EA8F16D311}" destId="{F334C567-61AF-412D-8068-22489966A55F}" srcOrd="0" destOrd="0" presId="urn:microsoft.com/office/officeart/2005/8/layout/hierarchy4"/>
    <dgm:cxn modelId="{576A3BE6-EBD4-477C-A782-7BA6F6A30A6D}" type="presParOf" srcId="{A116E858-4AC9-4C48-A2E0-B5EA8F16D311}" destId="{A47C5880-2976-4FAA-BB31-425567395C6D}" srcOrd="1" destOrd="0" presId="urn:microsoft.com/office/officeart/2005/8/layout/hierarchy4"/>
    <dgm:cxn modelId="{0F861B24-E5DD-4635-9537-56A587E06C48}" type="presParOf" srcId="{3357A053-F92D-4255-B6E2-24B07E293CEC}" destId="{9AFF3918-6800-45A2-816C-423F9082D7B3}" srcOrd="1" destOrd="0" presId="urn:microsoft.com/office/officeart/2005/8/layout/hierarchy4"/>
    <dgm:cxn modelId="{21DB4DA5-E396-42AE-8865-29FB9129262A}" type="presParOf" srcId="{3357A053-F92D-4255-B6E2-24B07E293CEC}" destId="{31B0117B-7C47-4C60-8E60-0AEB43CAF164}" srcOrd="2" destOrd="0" presId="urn:microsoft.com/office/officeart/2005/8/layout/hierarchy4"/>
    <dgm:cxn modelId="{F7CDF848-862E-4851-A03A-7D8381F3F933}" type="presParOf" srcId="{31B0117B-7C47-4C60-8E60-0AEB43CAF164}" destId="{07F17D10-3C0F-4166-8D38-0CD58524072F}" srcOrd="0" destOrd="0" presId="urn:microsoft.com/office/officeart/2005/8/layout/hierarchy4"/>
    <dgm:cxn modelId="{F59A3D04-58FA-48B0-B30A-88C3AB0CC739}" type="presParOf" srcId="{31B0117B-7C47-4C60-8E60-0AEB43CAF164}" destId="{29E6923C-BF18-4F5E-B64D-548980FCCBC2}" srcOrd="1" destOrd="0" presId="urn:microsoft.com/office/officeart/2005/8/layout/hierarchy4"/>
    <dgm:cxn modelId="{3328B672-D46F-467D-AC7A-77FABEA86037}" type="presParOf" srcId="{31B0117B-7C47-4C60-8E60-0AEB43CAF164}" destId="{CC8B446F-A897-4859-ACEC-E4C2C5E10A0A}" srcOrd="2" destOrd="0" presId="urn:microsoft.com/office/officeart/2005/8/layout/hierarchy4"/>
    <dgm:cxn modelId="{5E37F4E4-8487-493C-9688-83746999AADC}" type="presParOf" srcId="{CC8B446F-A897-4859-ACEC-E4C2C5E10A0A}" destId="{C7663EA9-B7AD-4252-959B-7965152CDAF8}" srcOrd="0" destOrd="0" presId="urn:microsoft.com/office/officeart/2005/8/layout/hierarchy4"/>
    <dgm:cxn modelId="{9AA906BB-C1DE-4D08-BB94-B6C2DCA69FB8}" type="presParOf" srcId="{C7663EA9-B7AD-4252-959B-7965152CDAF8}" destId="{2B5F34F9-881B-42D2-B69C-3FB4AD77F00A}" srcOrd="0" destOrd="0" presId="urn:microsoft.com/office/officeart/2005/8/layout/hierarchy4"/>
    <dgm:cxn modelId="{566D887A-3FAE-4E69-BC25-6C9BC46D6B9C}" type="presParOf" srcId="{C7663EA9-B7AD-4252-959B-7965152CDAF8}" destId="{CA9CE795-61F8-423D-AF61-1467144B2FFC}" srcOrd="1" destOrd="0" presId="urn:microsoft.com/office/officeart/2005/8/layout/hierarchy4"/>
    <dgm:cxn modelId="{43FA6ECD-9694-4D50-90FB-1A00BC1EF271}" type="presParOf" srcId="{C7663EA9-B7AD-4252-959B-7965152CDAF8}" destId="{68643CB2-10D3-4ADA-83E0-5D089B9CB6CC}" srcOrd="2" destOrd="0" presId="urn:microsoft.com/office/officeart/2005/8/layout/hierarchy4"/>
    <dgm:cxn modelId="{4AA01ABC-0DB9-4059-B15D-416CA1951E15}" type="presParOf" srcId="{68643CB2-10D3-4ADA-83E0-5D089B9CB6CC}" destId="{C6BB30EB-23DA-4AE2-885E-FBDBAA33C8E2}" srcOrd="0" destOrd="0" presId="urn:microsoft.com/office/officeart/2005/8/layout/hierarchy4"/>
    <dgm:cxn modelId="{C8CBD64E-7ABD-47AB-A245-07118E22923B}" type="presParOf" srcId="{C6BB30EB-23DA-4AE2-885E-FBDBAA33C8E2}" destId="{9E6B81E5-67CF-4897-AB7C-AD41EF908445}" srcOrd="0" destOrd="0" presId="urn:microsoft.com/office/officeart/2005/8/layout/hierarchy4"/>
    <dgm:cxn modelId="{4FC6A51B-8990-4767-BB16-2F0A8757642C}" type="presParOf" srcId="{C6BB30EB-23DA-4AE2-885E-FBDBAA33C8E2}" destId="{C850A01B-A683-4D51-9A73-A2E110469515}" srcOrd="1" destOrd="0" presId="urn:microsoft.com/office/officeart/2005/8/layout/hierarchy4"/>
    <dgm:cxn modelId="{B0F31EAA-5F88-461B-8E19-E5C26269D7E8}" type="presParOf" srcId="{CC8B446F-A897-4859-ACEC-E4C2C5E10A0A}" destId="{B3AEF899-9B9E-4592-AEA5-B3495849A276}" srcOrd="1" destOrd="0" presId="urn:microsoft.com/office/officeart/2005/8/layout/hierarchy4"/>
    <dgm:cxn modelId="{5FBCF2D6-32B7-4BBE-8988-A5D8304F1CB5}" type="presParOf" srcId="{CC8B446F-A897-4859-ACEC-E4C2C5E10A0A}" destId="{232C1AB6-5A81-4A95-B15F-E31F919D5998}" srcOrd="2" destOrd="0" presId="urn:microsoft.com/office/officeart/2005/8/layout/hierarchy4"/>
    <dgm:cxn modelId="{A4756D4D-B83C-4093-8C2C-3D42D7C788FB}" type="presParOf" srcId="{232C1AB6-5A81-4A95-B15F-E31F919D5998}" destId="{2BCEDBCB-3BA2-43D7-8B2A-C9FD9D1E90BF}" srcOrd="0" destOrd="0" presId="urn:microsoft.com/office/officeart/2005/8/layout/hierarchy4"/>
    <dgm:cxn modelId="{D83637DC-B42D-457F-85AF-E9EE31BBBBB2}" type="presParOf" srcId="{232C1AB6-5A81-4A95-B15F-E31F919D5998}" destId="{A5C0493A-AE89-4157-AD9D-CCC9F6ABD805}" srcOrd="1" destOrd="0" presId="urn:microsoft.com/office/officeart/2005/8/layout/hierarchy4"/>
    <dgm:cxn modelId="{A0767C80-7D72-4853-928D-B2DE9B34CA24}" type="presParOf" srcId="{232C1AB6-5A81-4A95-B15F-E31F919D5998}" destId="{A14EDC51-25A6-4A01-9661-C07A607A7EC9}" srcOrd="2" destOrd="0" presId="urn:microsoft.com/office/officeart/2005/8/layout/hierarchy4"/>
    <dgm:cxn modelId="{1D1F7BE8-1B9F-4B15-8BF5-E4462D8A41A0}" type="presParOf" srcId="{A14EDC51-25A6-4A01-9661-C07A607A7EC9}" destId="{BF6DECB6-BFBB-43D1-ACB1-242D98BD6643}" srcOrd="0" destOrd="0" presId="urn:microsoft.com/office/officeart/2005/8/layout/hierarchy4"/>
    <dgm:cxn modelId="{80A9FD43-E4B8-4CC8-92F8-E30A9BAB0060}" type="presParOf" srcId="{BF6DECB6-BFBB-43D1-ACB1-242D98BD6643}" destId="{73937B6E-B3FF-406B-BE82-FBA7F02446AA}" srcOrd="0" destOrd="0" presId="urn:microsoft.com/office/officeart/2005/8/layout/hierarchy4"/>
    <dgm:cxn modelId="{11669DA8-C8FA-4383-A1D5-11CE6EF51E48}" type="presParOf" srcId="{BF6DECB6-BFBB-43D1-ACB1-242D98BD6643}" destId="{48CDD8AA-F26A-475E-B4A2-32577262509E}" srcOrd="1" destOrd="0" presId="urn:microsoft.com/office/officeart/2005/8/layout/hierarchy4"/>
    <dgm:cxn modelId="{33DB73ED-392F-45A9-A5CF-B6628B9DBE53}" type="presParOf" srcId="{0C9E155D-F81A-49D0-A12A-A7A038E6F5CB}" destId="{DEF1C838-6CF5-4225-A571-4B6103673AE9}" srcOrd="1" destOrd="0" presId="urn:microsoft.com/office/officeart/2005/8/layout/hierarchy4"/>
    <dgm:cxn modelId="{E88134DA-9F81-4328-87A5-AE11A23A5F7F}" type="presParOf" srcId="{0C9E155D-F81A-49D0-A12A-A7A038E6F5CB}" destId="{0479A3D9-5FE5-41EB-9469-179BBA8B2D53}" srcOrd="2" destOrd="0" presId="urn:microsoft.com/office/officeart/2005/8/layout/hierarchy4"/>
    <dgm:cxn modelId="{9186F012-BC9C-4A65-BF6B-04011E347A33}" type="presParOf" srcId="{0479A3D9-5FE5-41EB-9469-179BBA8B2D53}" destId="{CBA1B0A6-ABB9-480A-9672-83A6304DD4FE}" srcOrd="0" destOrd="0" presId="urn:microsoft.com/office/officeart/2005/8/layout/hierarchy4"/>
    <dgm:cxn modelId="{9DA14535-9F65-49BC-B98C-496D36F01C24}" type="presParOf" srcId="{0479A3D9-5FE5-41EB-9469-179BBA8B2D53}" destId="{E17C195A-600E-4971-8A58-8038E4DC5076}" srcOrd="1" destOrd="0" presId="urn:microsoft.com/office/officeart/2005/8/layout/hierarchy4"/>
    <dgm:cxn modelId="{42ED5017-D3A0-4BED-A4F8-B36AF250CA7E}" type="presParOf" srcId="{0479A3D9-5FE5-41EB-9469-179BBA8B2D53}" destId="{65ACEBD9-1290-4473-B096-2CDC64FCA72B}" srcOrd="2" destOrd="0" presId="urn:microsoft.com/office/officeart/2005/8/layout/hierarchy4"/>
    <dgm:cxn modelId="{FC9B2B48-2716-4A94-B221-9400CE03FB50}" type="presParOf" srcId="{65ACEBD9-1290-4473-B096-2CDC64FCA72B}" destId="{A9CEF4DF-49C1-4CA3-B406-BE0162BC8DB5}" srcOrd="0" destOrd="0" presId="urn:microsoft.com/office/officeart/2005/8/layout/hierarchy4"/>
    <dgm:cxn modelId="{2DC1392E-EDCE-40C0-A709-516C5044EF16}" type="presParOf" srcId="{A9CEF4DF-49C1-4CA3-B406-BE0162BC8DB5}" destId="{87AD4264-114C-485E-B775-A7080BC272AC}" srcOrd="0" destOrd="0" presId="urn:microsoft.com/office/officeart/2005/8/layout/hierarchy4"/>
    <dgm:cxn modelId="{F4956E1B-9C61-43D0-BD12-53242DAE8CBF}" type="presParOf" srcId="{A9CEF4DF-49C1-4CA3-B406-BE0162BC8DB5}" destId="{799A2359-8EA0-46E0-AB0D-25ED35206BF1}" srcOrd="1" destOrd="0" presId="urn:microsoft.com/office/officeart/2005/8/layout/hierarchy4"/>
    <dgm:cxn modelId="{D0478614-9FFC-43ED-9011-DA3FACE855C3}" type="presParOf" srcId="{A9CEF4DF-49C1-4CA3-B406-BE0162BC8DB5}" destId="{E38C6A50-DE9A-45D4-9E9F-127DB1E71AE8}" srcOrd="2" destOrd="0" presId="urn:microsoft.com/office/officeart/2005/8/layout/hierarchy4"/>
    <dgm:cxn modelId="{268532D6-2D62-49E1-8B9F-070CC6BE6379}" type="presParOf" srcId="{E38C6A50-DE9A-45D4-9E9F-127DB1E71AE8}" destId="{E25E5429-7F9D-46D0-8CDE-D63459F67911}" srcOrd="0" destOrd="0" presId="urn:microsoft.com/office/officeart/2005/8/layout/hierarchy4"/>
    <dgm:cxn modelId="{45D6F2F6-4E98-49A8-93A8-F8A3B3C4A706}" type="presParOf" srcId="{E25E5429-7F9D-46D0-8CDE-D63459F67911}" destId="{F0C17BAB-78A0-45CF-91FD-5C32777274AF}" srcOrd="0" destOrd="0" presId="urn:microsoft.com/office/officeart/2005/8/layout/hierarchy4"/>
    <dgm:cxn modelId="{AFBFB640-1357-42F2-9E91-29821EF3C8BB}" type="presParOf" srcId="{E25E5429-7F9D-46D0-8CDE-D63459F67911}" destId="{0BD62D46-4EE8-4919-9560-C6D4C30FF688}" srcOrd="1" destOrd="0" presId="urn:microsoft.com/office/officeart/2005/8/layout/hierarchy4"/>
    <dgm:cxn modelId="{6ADE64D0-7631-48FB-8501-4A3B03460EAA}" type="presParOf" srcId="{E25E5429-7F9D-46D0-8CDE-D63459F67911}" destId="{5BD9D808-2BE5-4F08-A89B-BFE65BF03DD0}" srcOrd="2" destOrd="0" presId="urn:microsoft.com/office/officeart/2005/8/layout/hierarchy4"/>
    <dgm:cxn modelId="{DF626342-60AD-4231-8133-3709E686127E}" type="presParOf" srcId="{5BD9D808-2BE5-4F08-A89B-BFE65BF03DD0}" destId="{8CF96E30-36D9-4F06-ACD0-2FA4578332FF}" srcOrd="0" destOrd="0" presId="urn:microsoft.com/office/officeart/2005/8/layout/hierarchy4"/>
    <dgm:cxn modelId="{5CD45472-0318-4D1B-91D3-DCC2FD1C9D65}" type="presParOf" srcId="{8CF96E30-36D9-4F06-ACD0-2FA4578332FF}" destId="{FF50D973-6E31-411A-993E-A4057BEE2845}" srcOrd="0" destOrd="0" presId="urn:microsoft.com/office/officeart/2005/8/layout/hierarchy4"/>
    <dgm:cxn modelId="{335076FB-5790-4073-A30A-67DFB6914184}" type="presParOf" srcId="{8CF96E30-36D9-4F06-ACD0-2FA4578332FF}" destId="{94A1F822-1FAC-414A-B2DC-6A93EA5144DD}" srcOrd="1" destOrd="0" presId="urn:microsoft.com/office/officeart/2005/8/layout/hierarchy4"/>
    <dgm:cxn modelId="{32E09CFF-AE7F-4D2A-8275-127753631BF3}" type="presParOf" srcId="{E38C6A50-DE9A-45D4-9E9F-127DB1E71AE8}" destId="{04AEF617-2368-41FD-ABC6-0321755F43AB}" srcOrd="1" destOrd="0" presId="urn:microsoft.com/office/officeart/2005/8/layout/hierarchy4"/>
    <dgm:cxn modelId="{C7C0EFD4-4829-4BB9-A59D-364EEE803419}" type="presParOf" srcId="{E38C6A50-DE9A-45D4-9E9F-127DB1E71AE8}" destId="{DFD37386-531E-460C-AD93-583D48FD5041}" srcOrd="2" destOrd="0" presId="urn:microsoft.com/office/officeart/2005/8/layout/hierarchy4"/>
    <dgm:cxn modelId="{5FA6BD28-50AA-44C2-B649-D1775AACE81A}" type="presParOf" srcId="{DFD37386-531E-460C-AD93-583D48FD5041}" destId="{79447813-516A-4808-A375-71247B57E474}" srcOrd="0" destOrd="0" presId="urn:microsoft.com/office/officeart/2005/8/layout/hierarchy4"/>
    <dgm:cxn modelId="{8281B3DC-80FD-4E57-A5E1-56C4FA591550}" type="presParOf" srcId="{DFD37386-531E-460C-AD93-583D48FD5041}" destId="{2D15CA43-476E-4743-B718-04D5DF223BD9}" srcOrd="1" destOrd="0" presId="urn:microsoft.com/office/officeart/2005/8/layout/hierarchy4"/>
    <dgm:cxn modelId="{F0E86CAD-A1D0-4571-B566-FC7E372B2F39}" type="presParOf" srcId="{DFD37386-531E-460C-AD93-583D48FD5041}" destId="{28866631-D70A-4EE7-A2CF-482E2FC027D3}" srcOrd="2" destOrd="0" presId="urn:microsoft.com/office/officeart/2005/8/layout/hierarchy4"/>
    <dgm:cxn modelId="{B372DD91-2C81-48CA-909F-30DF7498326D}" type="presParOf" srcId="{28866631-D70A-4EE7-A2CF-482E2FC027D3}" destId="{D55DD271-BD98-4F69-B1ED-096D7624D37C}" srcOrd="0" destOrd="0" presId="urn:microsoft.com/office/officeart/2005/8/layout/hierarchy4"/>
    <dgm:cxn modelId="{02CE22C8-B87C-4A01-9F2B-D1C7CE1D1913}" type="presParOf" srcId="{D55DD271-BD98-4F69-B1ED-096D7624D37C}" destId="{0D3C257A-BB62-4AC4-93A6-79542E2A8E72}" srcOrd="0" destOrd="0" presId="urn:microsoft.com/office/officeart/2005/8/layout/hierarchy4"/>
    <dgm:cxn modelId="{CDC1E1B1-40C6-4EDF-B9AD-5ADC78478750}" type="presParOf" srcId="{D55DD271-BD98-4F69-B1ED-096D7624D37C}" destId="{FADCF826-699E-4DCF-B8E3-67F257C4C99A}" srcOrd="1" destOrd="0" presId="urn:microsoft.com/office/officeart/2005/8/layout/hierarchy4"/>
    <dgm:cxn modelId="{E346AA7C-2064-4443-AADD-2B73E29C43A3}" type="presParOf" srcId="{65ACEBD9-1290-4473-B096-2CDC64FCA72B}" destId="{2612F83F-599E-4CD1-B8FA-F9910933E04B}" srcOrd="1" destOrd="0" presId="urn:microsoft.com/office/officeart/2005/8/layout/hierarchy4"/>
    <dgm:cxn modelId="{FEF21BCF-5A81-4955-99C2-EB75F601C9B1}" type="presParOf" srcId="{65ACEBD9-1290-4473-B096-2CDC64FCA72B}" destId="{3E897226-1773-4B02-AED9-EF03267A78CF}" srcOrd="2" destOrd="0" presId="urn:microsoft.com/office/officeart/2005/8/layout/hierarchy4"/>
    <dgm:cxn modelId="{A9FEF9B3-D485-4317-B7AC-97CEB74AD967}" type="presParOf" srcId="{3E897226-1773-4B02-AED9-EF03267A78CF}" destId="{6B15D9F6-3060-4B57-B38E-662D31F5F27F}" srcOrd="0" destOrd="0" presId="urn:microsoft.com/office/officeart/2005/8/layout/hierarchy4"/>
    <dgm:cxn modelId="{492810E1-5C7C-4F23-9935-977286C02947}" type="presParOf" srcId="{3E897226-1773-4B02-AED9-EF03267A78CF}" destId="{5EB28174-4B15-41C6-BB4E-84E2E19EC7A3}" srcOrd="1" destOrd="0" presId="urn:microsoft.com/office/officeart/2005/8/layout/hierarchy4"/>
    <dgm:cxn modelId="{91A2A6C3-C9BB-4E44-8839-E6B8AA4C17BD}" type="presParOf" srcId="{3E897226-1773-4B02-AED9-EF03267A78CF}" destId="{4562BD65-5A12-47D0-93D3-8A7390EFC213}" srcOrd="2" destOrd="0" presId="urn:microsoft.com/office/officeart/2005/8/layout/hierarchy4"/>
    <dgm:cxn modelId="{F96AC0B6-49FB-412E-B26E-7CF7FFC3B9E9}" type="presParOf" srcId="{4562BD65-5A12-47D0-93D3-8A7390EFC213}" destId="{114BBFAB-6E57-4822-AFB1-C892D7EF9283}" srcOrd="0" destOrd="0" presId="urn:microsoft.com/office/officeart/2005/8/layout/hierarchy4"/>
    <dgm:cxn modelId="{2AAD9AD5-AEED-4F15-9CA3-90338F6AEC20}" type="presParOf" srcId="{114BBFAB-6E57-4822-AFB1-C892D7EF9283}" destId="{596A5CEF-A612-4BE8-B82E-3EBF98212CDF}" srcOrd="0" destOrd="0" presId="urn:microsoft.com/office/officeart/2005/8/layout/hierarchy4"/>
    <dgm:cxn modelId="{F7D86386-3067-492B-83DD-4D55AA6C6F6D}" type="presParOf" srcId="{114BBFAB-6E57-4822-AFB1-C892D7EF9283}" destId="{BE46B8EB-B558-42F9-9D81-003E91B78923}" srcOrd="1" destOrd="0" presId="urn:microsoft.com/office/officeart/2005/8/layout/hierarchy4"/>
    <dgm:cxn modelId="{587FEB2F-6665-4232-B5D1-D34A835669FB}" type="presParOf" srcId="{114BBFAB-6E57-4822-AFB1-C892D7EF9283}" destId="{FA40396D-9879-4E63-9FD7-A2D93B17788D}" srcOrd="2" destOrd="0" presId="urn:microsoft.com/office/officeart/2005/8/layout/hierarchy4"/>
    <dgm:cxn modelId="{5CD27955-1634-4FC5-893B-136FE1EFE8BF}" type="presParOf" srcId="{FA40396D-9879-4E63-9FD7-A2D93B17788D}" destId="{32B61F9F-F9CB-4499-AD31-2B59F7A99624}" srcOrd="0" destOrd="0" presId="urn:microsoft.com/office/officeart/2005/8/layout/hierarchy4"/>
    <dgm:cxn modelId="{9BE89411-58AB-45E0-8A08-88904F44768F}" type="presParOf" srcId="{32B61F9F-F9CB-4499-AD31-2B59F7A99624}" destId="{5057B515-858E-4FB3-8993-F4EFBD6F2407}" srcOrd="0" destOrd="0" presId="urn:microsoft.com/office/officeart/2005/8/layout/hierarchy4"/>
    <dgm:cxn modelId="{41D98B4B-F0DC-47B7-B023-38027E7FD7EA}" type="presParOf" srcId="{32B61F9F-F9CB-4499-AD31-2B59F7A99624}" destId="{40FC284D-46A4-4202-8FAA-4BA6E6E94CEE}" srcOrd="1" destOrd="0" presId="urn:microsoft.com/office/officeart/2005/8/layout/hierarchy4"/>
    <dgm:cxn modelId="{1DBD6A2C-8F2D-4BB2-95CA-7E3C0C14D5E9}" type="presParOf" srcId="{4562BD65-5A12-47D0-93D3-8A7390EFC213}" destId="{C1F6A7C9-B693-44CD-8BA9-FB87DF305AD2}" srcOrd="1" destOrd="0" presId="urn:microsoft.com/office/officeart/2005/8/layout/hierarchy4"/>
    <dgm:cxn modelId="{0F88A4B0-16F5-4B57-8FDD-7122882AD7B6}" type="presParOf" srcId="{4562BD65-5A12-47D0-93D3-8A7390EFC213}" destId="{6AAE10A2-A941-4896-B299-F182E90CA2AE}" srcOrd="2" destOrd="0" presId="urn:microsoft.com/office/officeart/2005/8/layout/hierarchy4"/>
    <dgm:cxn modelId="{E8F4DF63-125F-4AF0-AB21-4DDDD8353E0E}" type="presParOf" srcId="{6AAE10A2-A941-4896-B299-F182E90CA2AE}" destId="{E344EE59-F45E-41E8-8974-F02BDE311191}" srcOrd="0" destOrd="0" presId="urn:microsoft.com/office/officeart/2005/8/layout/hierarchy4"/>
    <dgm:cxn modelId="{B6699E07-5009-486B-AA17-6151C3E54D69}" type="presParOf" srcId="{6AAE10A2-A941-4896-B299-F182E90CA2AE}" destId="{7A6F8006-B1F8-421D-A303-C5F097F575EB}" srcOrd="1" destOrd="0" presId="urn:microsoft.com/office/officeart/2005/8/layout/hierarchy4"/>
    <dgm:cxn modelId="{97A7B190-8FAB-454A-A11B-C066CC5DF61C}" type="presParOf" srcId="{6AAE10A2-A941-4896-B299-F182E90CA2AE}" destId="{1D055D5A-A5CD-4F65-B47B-D5EC0E5FE13B}" srcOrd="2" destOrd="0" presId="urn:microsoft.com/office/officeart/2005/8/layout/hierarchy4"/>
    <dgm:cxn modelId="{8FB7E8FC-79D6-4DE7-879A-9EE905B423A5}" type="presParOf" srcId="{1D055D5A-A5CD-4F65-B47B-D5EC0E5FE13B}" destId="{293E698C-73AF-43D2-AE3B-481954635123}" srcOrd="0" destOrd="0" presId="urn:microsoft.com/office/officeart/2005/8/layout/hierarchy4"/>
    <dgm:cxn modelId="{62A2B956-6B19-406A-9669-7DC0FCB6DC62}" type="presParOf" srcId="{293E698C-73AF-43D2-AE3B-481954635123}" destId="{2EC4AA93-89AB-4DE8-ADFC-4B1A643788D8}" srcOrd="0" destOrd="0" presId="urn:microsoft.com/office/officeart/2005/8/layout/hierarchy4"/>
    <dgm:cxn modelId="{F8630FEE-CEEB-4CC3-8F1F-9BDF68CD6BB5}" type="presParOf" srcId="{293E698C-73AF-43D2-AE3B-481954635123}" destId="{9F763998-777A-4454-8038-E519C37F33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938F4-A034-4650-9FEE-21FAAE363E8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942405-3FC3-4957-8A23-B1AFB637266C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Selected Technical considerations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CD7EB-7DE4-403C-8CC9-A7108E814B5D}" type="parTrans" cxnId="{AEF88969-2065-4783-956E-1EF3DB6F57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98746-B146-4373-98EA-2277551DB465}" type="sibTrans" cxnId="{AEF88969-2065-4783-956E-1EF3DB6F57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4FC8B-0460-43FA-9A7F-2718BDFB7E3B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Information delivery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78EAF-705E-45DB-976F-5C1A00286794}" type="parTrans" cxnId="{161CFEE2-BCB8-462F-B48C-4A6CE75DE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EDAD6-FF51-453F-8C5B-4A63EC1FEE67}" type="sibTrans" cxnId="{161CFEE2-BCB8-462F-B48C-4A6CE75DE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8A3CF-244C-4011-BCD4-1167D55075C0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Data quality/governance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4F7AD-87B9-481D-AD98-DC8862AEFED1}" type="parTrans" cxnId="{8384DA25-4A77-405C-B8F2-4CB44932F9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3FD4E-AC1A-45A2-AB9E-739281C6CC8C}" type="sibTrans" cxnId="{8384DA25-4A77-405C-B8F2-4CB44932F9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1751A-CD95-4586-88A1-1731FF7BF614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False positives/negatives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B10C50-DE42-4F4E-AD11-EB5DDE54C1FF}" type="parTrans" cxnId="{DA68DDD6-365B-498E-A63D-B6D2236324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E790E-1CDA-4ECB-A09A-203E7B5A3D20}" type="sibTrans" cxnId="{DA68DDD6-365B-498E-A63D-B6D2236324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021FC-B1DF-4912-9E93-17C08C3CE555}">
      <dgm:prSet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***Use of analytics is not just technical***</a:t>
          </a:r>
        </a:p>
      </dgm:t>
    </dgm:pt>
    <dgm:pt modelId="{48CD2B5D-FF47-43FF-AAC2-2C2B747A86AD}" type="parTrans" cxnId="{B67553CA-F78A-4948-B6D3-0B1990084B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A1600-6144-4DF5-BF1F-0C4A4464E53D}" type="sibTrans" cxnId="{B67553CA-F78A-4948-B6D3-0B1990084B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8A4AD-778A-49D7-A296-85C8D5BEEAE7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Culture change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C9DD2-CF09-4F40-8A46-B071C36D7497}" type="parTrans" cxnId="{BF80C35B-1C16-42C7-801D-2E59BF2C37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EA861-0920-442E-B024-4C8FF077F7B9}" type="sibTrans" cxnId="{BF80C35B-1C16-42C7-801D-2E59BF2C37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19FEC-85C2-4216-91C9-F13509CEAB7E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Trust</a:t>
          </a:r>
        </a:p>
      </dgm:t>
    </dgm:pt>
    <dgm:pt modelId="{88048B27-6FE0-4EEB-A85B-C9E0D210A8FD}" type="parTrans" cxnId="{82037140-80B0-4B1F-89E0-AEE6E6EE29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F81C5-73A9-40C3-97B0-866FD8D64DAC}" type="sibTrans" cxnId="{82037140-80B0-4B1F-89E0-AEE6E6EE29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CDE1D-9B5E-4C52-B088-DF08AA732845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Ethics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04C6C-6D7C-49AB-978D-723100CE14D2}" type="parTrans" cxnId="{48A4246E-2DAB-4D59-A7C0-5DC3441953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47DE2-E1C4-45FA-8757-5C82F0CC658D}" type="sibTrans" cxnId="{48A4246E-2DAB-4D59-A7C0-5DC3441953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74625-9449-47FE-A6F1-C36966FCEEBA}" type="pres">
      <dgm:prSet presAssocID="{152938F4-A034-4650-9FEE-21FAAE363E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9A6E9B-69F2-4F50-ACF3-90190ED39C47}" type="pres">
      <dgm:prSet presAssocID="{34942405-3FC3-4957-8A23-B1AFB637266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0718D-27B3-46FB-B409-7FEDA3B8A810}" type="pres">
      <dgm:prSet presAssocID="{34942405-3FC3-4957-8A23-B1AFB637266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F50F8-E359-48C0-99BA-6DA048DF54BC}" type="pres">
      <dgm:prSet presAssocID="{995021FC-B1DF-4912-9E93-17C08C3CE5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4DAF0-5991-48A5-B985-5F18B5F13C19}" type="pres">
      <dgm:prSet presAssocID="{995021FC-B1DF-4912-9E93-17C08C3CE55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E8BE5-5239-4C40-A1E6-F1FC2CBA0C1E}" type="presOf" srcId="{59119FEC-85C2-4216-91C9-F13509CEAB7E}" destId="{3534DAF0-5991-48A5-B985-5F18B5F13C19}" srcOrd="0" destOrd="1" presId="urn:microsoft.com/office/officeart/2005/8/layout/vList2"/>
    <dgm:cxn modelId="{9602A847-4B9B-402B-BEF6-5C90F5577FE0}" type="presOf" srcId="{34942405-3FC3-4957-8A23-B1AFB637266C}" destId="{6A9A6E9B-69F2-4F50-ACF3-90190ED39C47}" srcOrd="0" destOrd="0" presId="urn:microsoft.com/office/officeart/2005/8/layout/vList2"/>
    <dgm:cxn modelId="{6BC9A5E0-0171-4009-8C45-B1C4FBD40743}" type="presOf" srcId="{3C01751A-CD95-4586-88A1-1731FF7BF614}" destId="{7F20718D-27B3-46FB-B409-7FEDA3B8A810}" srcOrd="0" destOrd="2" presId="urn:microsoft.com/office/officeart/2005/8/layout/vList2"/>
    <dgm:cxn modelId="{82037140-80B0-4B1F-89E0-AEE6E6EE29B3}" srcId="{995021FC-B1DF-4912-9E93-17C08C3CE555}" destId="{59119FEC-85C2-4216-91C9-F13509CEAB7E}" srcOrd="1" destOrd="0" parTransId="{88048B27-6FE0-4EEB-A85B-C9E0D210A8FD}" sibTransId="{83EF81C5-73A9-40C3-97B0-866FD8D64DAC}"/>
    <dgm:cxn modelId="{BA93CCA3-FDFC-4369-98ED-BDE0CF60B5D3}" type="presOf" srcId="{ED14FC8B-0460-43FA-9A7F-2718BDFB7E3B}" destId="{7F20718D-27B3-46FB-B409-7FEDA3B8A810}" srcOrd="0" destOrd="0" presId="urn:microsoft.com/office/officeart/2005/8/layout/vList2"/>
    <dgm:cxn modelId="{BF80C35B-1C16-42C7-801D-2E59BF2C3790}" srcId="{995021FC-B1DF-4912-9E93-17C08C3CE555}" destId="{07C8A4AD-778A-49D7-A296-85C8D5BEEAE7}" srcOrd="0" destOrd="0" parTransId="{6D1C9DD2-CF09-4F40-8A46-B071C36D7497}" sibTransId="{20CEA861-0920-442E-B024-4C8FF077F7B9}"/>
    <dgm:cxn modelId="{7AAE7035-470B-4F14-ABCE-254616F1791C}" type="presOf" srcId="{995021FC-B1DF-4912-9E93-17C08C3CE555}" destId="{3C2F50F8-E359-48C0-99BA-6DA048DF54BC}" srcOrd="0" destOrd="0" presId="urn:microsoft.com/office/officeart/2005/8/layout/vList2"/>
    <dgm:cxn modelId="{75D384D0-1281-4C48-BE32-44CB0A4B7680}" type="presOf" srcId="{152938F4-A034-4650-9FEE-21FAAE363E88}" destId="{CE074625-9449-47FE-A6F1-C36966FCEEBA}" srcOrd="0" destOrd="0" presId="urn:microsoft.com/office/officeart/2005/8/layout/vList2"/>
    <dgm:cxn modelId="{8384DA25-4A77-405C-B8F2-4CB44932F9B1}" srcId="{34942405-3FC3-4957-8A23-B1AFB637266C}" destId="{8D78A3CF-244C-4011-BCD4-1167D55075C0}" srcOrd="1" destOrd="0" parTransId="{2364F7AD-87B9-481D-AD98-DC8862AEFED1}" sibTransId="{4943FD4E-AC1A-45A2-AB9E-739281C6CC8C}"/>
    <dgm:cxn modelId="{48A4246E-2DAB-4D59-A7C0-5DC34419535C}" srcId="{995021FC-B1DF-4912-9E93-17C08C3CE555}" destId="{704CDE1D-9B5E-4C52-B088-DF08AA732845}" srcOrd="2" destOrd="0" parTransId="{DC204C6C-6D7C-49AB-978D-723100CE14D2}" sibTransId="{09F47DE2-E1C4-45FA-8757-5C82F0CC658D}"/>
    <dgm:cxn modelId="{B2C7F1C5-E185-4BD3-871B-20C6F37CD9C4}" type="presOf" srcId="{8D78A3CF-244C-4011-BCD4-1167D55075C0}" destId="{7F20718D-27B3-46FB-B409-7FEDA3B8A810}" srcOrd="0" destOrd="1" presId="urn:microsoft.com/office/officeart/2005/8/layout/vList2"/>
    <dgm:cxn modelId="{AEF88969-2065-4783-956E-1EF3DB6F578A}" srcId="{152938F4-A034-4650-9FEE-21FAAE363E88}" destId="{34942405-3FC3-4957-8A23-B1AFB637266C}" srcOrd="0" destOrd="0" parTransId="{13CCD7EB-7DE4-403C-8CC9-A7108E814B5D}" sibTransId="{F9D98746-B146-4373-98EA-2277551DB465}"/>
    <dgm:cxn modelId="{F7713F88-87DE-4184-85A7-603A81D0EA8D}" type="presOf" srcId="{07C8A4AD-778A-49D7-A296-85C8D5BEEAE7}" destId="{3534DAF0-5991-48A5-B985-5F18B5F13C19}" srcOrd="0" destOrd="0" presId="urn:microsoft.com/office/officeart/2005/8/layout/vList2"/>
    <dgm:cxn modelId="{DA68DDD6-365B-498E-A63D-B6D223632467}" srcId="{34942405-3FC3-4957-8A23-B1AFB637266C}" destId="{3C01751A-CD95-4586-88A1-1731FF7BF614}" srcOrd="2" destOrd="0" parTransId="{DAB10C50-DE42-4F4E-AD11-EB5DDE54C1FF}" sibTransId="{100E790E-1CDA-4ECB-A09A-203E7B5A3D20}"/>
    <dgm:cxn modelId="{B67553CA-F78A-4948-B6D3-0B1990084B31}" srcId="{152938F4-A034-4650-9FEE-21FAAE363E88}" destId="{995021FC-B1DF-4912-9E93-17C08C3CE555}" srcOrd="1" destOrd="0" parTransId="{48CD2B5D-FF47-43FF-AAC2-2C2B747A86AD}" sibTransId="{17EA1600-6144-4DF5-BF1F-0C4A4464E53D}"/>
    <dgm:cxn modelId="{4CBCBEBB-7A7B-4E62-B2E6-B6A51BB6B1B3}" type="presOf" srcId="{704CDE1D-9B5E-4C52-B088-DF08AA732845}" destId="{3534DAF0-5991-48A5-B985-5F18B5F13C19}" srcOrd="0" destOrd="2" presId="urn:microsoft.com/office/officeart/2005/8/layout/vList2"/>
    <dgm:cxn modelId="{161CFEE2-BCB8-462F-B48C-4A6CE75DE239}" srcId="{34942405-3FC3-4957-8A23-B1AFB637266C}" destId="{ED14FC8B-0460-43FA-9A7F-2718BDFB7E3B}" srcOrd="0" destOrd="0" parTransId="{B1B78EAF-705E-45DB-976F-5C1A00286794}" sibTransId="{77DEDAD6-FF51-453F-8C5B-4A63EC1FEE67}"/>
    <dgm:cxn modelId="{A0EDF863-5A17-423E-AB9F-4D46846F9445}" type="presParOf" srcId="{CE074625-9449-47FE-A6F1-C36966FCEEBA}" destId="{6A9A6E9B-69F2-4F50-ACF3-90190ED39C47}" srcOrd="0" destOrd="0" presId="urn:microsoft.com/office/officeart/2005/8/layout/vList2"/>
    <dgm:cxn modelId="{09EA31FC-B677-40F6-BC8F-89AD3CA8EBA8}" type="presParOf" srcId="{CE074625-9449-47FE-A6F1-C36966FCEEBA}" destId="{7F20718D-27B3-46FB-B409-7FEDA3B8A810}" srcOrd="1" destOrd="0" presId="urn:microsoft.com/office/officeart/2005/8/layout/vList2"/>
    <dgm:cxn modelId="{A69A4EF1-AFFC-4015-9C3B-17A1C5567351}" type="presParOf" srcId="{CE074625-9449-47FE-A6F1-C36966FCEEBA}" destId="{3C2F50F8-E359-48C0-99BA-6DA048DF54BC}" srcOrd="2" destOrd="0" presId="urn:microsoft.com/office/officeart/2005/8/layout/vList2"/>
    <dgm:cxn modelId="{56863B4A-7EF5-4939-959B-7B555227B3C7}" type="presParOf" srcId="{CE074625-9449-47FE-A6F1-C36966FCEEBA}" destId="{3534DAF0-5991-48A5-B985-5F18B5F13C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574BC-5F8E-48EE-ADE5-1555CE27D3F0}">
      <dsp:nvSpPr>
        <dsp:cNvPr id="0" name=""/>
        <dsp:cNvSpPr/>
      </dsp:nvSpPr>
      <dsp:spPr>
        <a:xfrm>
          <a:off x="251281" y="202"/>
          <a:ext cx="2286006" cy="10954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Broad-based academic success team</a:t>
          </a:r>
          <a:endParaRPr lang="en-US" sz="2200" kern="1200" dirty="0"/>
        </a:p>
      </dsp:txBody>
      <dsp:txXfrm>
        <a:off x="251281" y="202"/>
        <a:ext cx="2286006" cy="1095486"/>
      </dsp:txXfrm>
    </dsp:sp>
    <dsp:sp modelId="{D153FBCE-4696-47F3-A92F-7404E97A36B3}">
      <dsp:nvSpPr>
        <dsp:cNvPr id="0" name=""/>
        <dsp:cNvSpPr/>
      </dsp:nvSpPr>
      <dsp:spPr>
        <a:xfrm>
          <a:off x="2719869" y="202"/>
          <a:ext cx="2286006" cy="1095486"/>
        </a:xfrm>
        <a:prstGeom prst="rect">
          <a:avLst/>
        </a:prstGeom>
        <a:solidFill>
          <a:srgbClr val="788DA8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“Traditional” institutional research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9869" y="202"/>
        <a:ext cx="2286006" cy="1095486"/>
      </dsp:txXfrm>
    </dsp:sp>
    <dsp:sp modelId="{CBB1CA01-0642-4EEB-8CB9-1C809DF6E210}">
      <dsp:nvSpPr>
        <dsp:cNvPr id="0" name=""/>
        <dsp:cNvSpPr/>
      </dsp:nvSpPr>
      <dsp:spPr>
        <a:xfrm>
          <a:off x="5188457" y="202"/>
          <a:ext cx="2286006" cy="109548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In-house analytics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8457" y="202"/>
        <a:ext cx="2286006" cy="1095486"/>
      </dsp:txXfrm>
    </dsp:sp>
    <dsp:sp modelId="{249A7032-F629-4B74-9182-80A86D202070}">
      <dsp:nvSpPr>
        <dsp:cNvPr id="0" name=""/>
        <dsp:cNvSpPr/>
      </dsp:nvSpPr>
      <dsp:spPr>
        <a:xfrm>
          <a:off x="251281" y="1278270"/>
          <a:ext cx="2286006" cy="10954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2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-party analytics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281" y="1278270"/>
        <a:ext cx="2286006" cy="1095486"/>
      </dsp:txXfrm>
    </dsp:sp>
    <dsp:sp modelId="{7191E684-499B-4A4A-A116-E7462075B74A}">
      <dsp:nvSpPr>
        <dsp:cNvPr id="0" name=""/>
        <dsp:cNvSpPr/>
      </dsp:nvSpPr>
      <dsp:spPr>
        <a:xfrm>
          <a:off x="2719869" y="1278270"/>
          <a:ext cx="2286006" cy="10954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Policy and procedure reform</a:t>
          </a:r>
        </a:p>
      </dsp:txBody>
      <dsp:txXfrm>
        <a:off x="2719869" y="1278270"/>
        <a:ext cx="2286006" cy="1095486"/>
      </dsp:txXfrm>
    </dsp:sp>
    <dsp:sp modelId="{B5A57BE2-9404-4E84-81F8-2E0B11216BD9}">
      <dsp:nvSpPr>
        <dsp:cNvPr id="0" name=""/>
        <dsp:cNvSpPr/>
      </dsp:nvSpPr>
      <dsp:spPr>
        <a:xfrm>
          <a:off x="5188457" y="1278270"/>
          <a:ext cx="2286006" cy="10954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Mini-grants to seniors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8457" y="1278270"/>
        <a:ext cx="2286006" cy="1095486"/>
      </dsp:txXfrm>
    </dsp:sp>
    <dsp:sp modelId="{A71665B3-A441-48C3-A100-325838B3A798}">
      <dsp:nvSpPr>
        <dsp:cNvPr id="0" name=""/>
        <dsp:cNvSpPr/>
      </dsp:nvSpPr>
      <dsp:spPr>
        <a:xfrm>
          <a:off x="223931" y="2556540"/>
          <a:ext cx="2286006" cy="10954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Attention to special populations</a:t>
          </a:r>
        </a:p>
      </dsp:txBody>
      <dsp:txXfrm>
        <a:off x="223931" y="2556540"/>
        <a:ext cx="2286006" cy="1095486"/>
      </dsp:txXfrm>
    </dsp:sp>
    <dsp:sp modelId="{23009A91-4EEC-4235-8603-E4ACA15D0271}">
      <dsp:nvSpPr>
        <dsp:cNvPr id="0" name=""/>
        <dsp:cNvSpPr/>
      </dsp:nvSpPr>
      <dsp:spPr>
        <a:xfrm>
          <a:off x="2719869" y="2556337"/>
          <a:ext cx="2286006" cy="10954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Expanded advising</a:t>
          </a:r>
        </a:p>
      </dsp:txBody>
      <dsp:txXfrm>
        <a:off x="2719869" y="2556337"/>
        <a:ext cx="2286006" cy="1095486"/>
      </dsp:txXfrm>
    </dsp:sp>
    <dsp:sp modelId="{E35FF798-7F6B-4467-9C39-FB280032AABE}">
      <dsp:nvSpPr>
        <dsp:cNvPr id="0" name=""/>
        <dsp:cNvSpPr/>
      </dsp:nvSpPr>
      <dsp:spPr>
        <a:xfrm>
          <a:off x="5188457" y="2556337"/>
          <a:ext cx="2286006" cy="10954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Class availability</a:t>
          </a:r>
        </a:p>
      </dsp:txBody>
      <dsp:txXfrm>
        <a:off x="5188457" y="2556337"/>
        <a:ext cx="2286006" cy="1095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38CD-A5BC-42F2-BF79-A81E5C35AC4E}">
      <dsp:nvSpPr>
        <dsp:cNvPr id="0" name=""/>
        <dsp:cNvSpPr/>
      </dsp:nvSpPr>
      <dsp:spPr>
        <a:xfrm>
          <a:off x="0" y="0"/>
          <a:ext cx="7756188" cy="88394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Decision trees using SAS Enterprise Miner</a:t>
          </a:r>
          <a:endParaRPr lang="en-US" sz="3400" kern="1200" dirty="0"/>
        </a:p>
      </dsp:txBody>
      <dsp:txXfrm>
        <a:off x="0" y="0"/>
        <a:ext cx="7756188" cy="883947"/>
      </dsp:txXfrm>
    </dsp:sp>
    <dsp:sp modelId="{D13A3E29-43C9-4FAB-9CE8-7EF6EC298F1B}">
      <dsp:nvSpPr>
        <dsp:cNvPr id="0" name=""/>
        <dsp:cNvSpPr/>
      </dsp:nvSpPr>
      <dsp:spPr>
        <a:xfrm>
          <a:off x="0" y="883947"/>
          <a:ext cx="1939047" cy="185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Classification and Regression Trees (CART) method</a:t>
          </a:r>
        </a:p>
      </dsp:txBody>
      <dsp:txXfrm>
        <a:off x="0" y="883947"/>
        <a:ext cx="1939047" cy="1856290"/>
      </dsp:txXfrm>
    </dsp:sp>
    <dsp:sp modelId="{9DE5A7F4-6216-4B7E-B073-96771A56D7E3}">
      <dsp:nvSpPr>
        <dsp:cNvPr id="0" name=""/>
        <dsp:cNvSpPr/>
      </dsp:nvSpPr>
      <dsp:spPr>
        <a:xfrm>
          <a:off x="1939046" y="883947"/>
          <a:ext cx="1939047" cy="185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Clustering to reduce multi-collinearity</a:t>
          </a:r>
        </a:p>
      </dsp:txBody>
      <dsp:txXfrm>
        <a:off x="1939046" y="883947"/>
        <a:ext cx="1939047" cy="1856290"/>
      </dsp:txXfrm>
    </dsp:sp>
    <dsp:sp modelId="{A37BD43C-0BA2-46A0-9F81-4C7FCEE1D61F}">
      <dsp:nvSpPr>
        <dsp:cNvPr id="0" name=""/>
        <dsp:cNvSpPr/>
      </dsp:nvSpPr>
      <dsp:spPr>
        <a:xfrm>
          <a:off x="3878093" y="883947"/>
          <a:ext cx="1939047" cy="185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Imputation of some but not all missing values</a:t>
          </a:r>
        </a:p>
      </dsp:txBody>
      <dsp:txXfrm>
        <a:off x="3878093" y="883947"/>
        <a:ext cx="1939047" cy="1856290"/>
      </dsp:txXfrm>
    </dsp:sp>
    <dsp:sp modelId="{76DA901A-0835-4787-973D-4ED1177F661F}">
      <dsp:nvSpPr>
        <dsp:cNvPr id="0" name=""/>
        <dsp:cNvSpPr/>
      </dsp:nvSpPr>
      <dsp:spPr>
        <a:xfrm>
          <a:off x="5817141" y="883947"/>
          <a:ext cx="1939047" cy="185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Data partitioned into training, test, and validation sets</a:t>
          </a:r>
        </a:p>
      </dsp:txBody>
      <dsp:txXfrm>
        <a:off x="5817141" y="883947"/>
        <a:ext cx="1939047" cy="1856290"/>
      </dsp:txXfrm>
    </dsp:sp>
    <dsp:sp modelId="{57B3548D-B5AF-45B1-A068-C2203C31B0ED}">
      <dsp:nvSpPr>
        <dsp:cNvPr id="0" name=""/>
        <dsp:cNvSpPr/>
      </dsp:nvSpPr>
      <dsp:spPr>
        <a:xfrm>
          <a:off x="0" y="2740238"/>
          <a:ext cx="7756188" cy="206254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038C0-71BD-4054-816A-0F125AA272BD}">
      <dsp:nvSpPr>
        <dsp:cNvPr id="0" name=""/>
        <dsp:cNvSpPr/>
      </dsp:nvSpPr>
      <dsp:spPr>
        <a:xfrm>
          <a:off x="4920" y="62191"/>
          <a:ext cx="1374171" cy="549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Demographics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" y="62191"/>
        <a:ext cx="1374171" cy="549668"/>
      </dsp:txXfrm>
    </dsp:sp>
    <dsp:sp modelId="{5A53974C-8AB8-4718-A605-ECD9E07B6EA0}">
      <dsp:nvSpPr>
        <dsp:cNvPr id="0" name=""/>
        <dsp:cNvSpPr/>
      </dsp:nvSpPr>
      <dsp:spPr>
        <a:xfrm>
          <a:off x="4920" y="611860"/>
          <a:ext cx="1374171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Race/ethnicity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geographic residence when admitted.</a:t>
          </a:r>
        </a:p>
      </dsp:txBody>
      <dsp:txXfrm>
        <a:off x="4920" y="611860"/>
        <a:ext cx="1374171" cy="2810880"/>
      </dsp:txXfrm>
    </dsp:sp>
    <dsp:sp modelId="{036912E5-6401-4844-8935-5ABA2BAE5553}">
      <dsp:nvSpPr>
        <dsp:cNvPr id="0" name=""/>
        <dsp:cNvSpPr/>
      </dsp:nvSpPr>
      <dsp:spPr>
        <a:xfrm>
          <a:off x="1571476" y="62191"/>
          <a:ext cx="1374171" cy="5496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Pre-college academic characteristics</a:t>
          </a:r>
        </a:p>
      </dsp:txBody>
      <dsp:txXfrm>
        <a:off x="1571476" y="62191"/>
        <a:ext cx="1374171" cy="549668"/>
      </dsp:txXfrm>
    </dsp:sp>
    <dsp:sp modelId="{7E8C6460-8D25-4F08-970C-95FDBC3BB0DE}">
      <dsp:nvSpPr>
        <dsp:cNvPr id="0" name=""/>
        <dsp:cNvSpPr/>
      </dsp:nvSpPr>
      <dsp:spPr>
        <a:xfrm>
          <a:off x="1571476" y="611860"/>
          <a:ext cx="1374171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SAT scores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 school GPA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average SAT scores of the high school (to control for high school GPA).</a:t>
          </a:r>
        </a:p>
      </dsp:txBody>
      <dsp:txXfrm>
        <a:off x="1571476" y="611860"/>
        <a:ext cx="1374171" cy="2810880"/>
      </dsp:txXfrm>
    </dsp:sp>
    <dsp:sp modelId="{EAE15D05-86DF-4167-9216-7040F84B1712}">
      <dsp:nvSpPr>
        <dsp:cNvPr id="0" name=""/>
        <dsp:cNvSpPr/>
      </dsp:nvSpPr>
      <dsp:spPr>
        <a:xfrm>
          <a:off x="3138032" y="62191"/>
          <a:ext cx="1374171" cy="5496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College academic characteristics</a:t>
          </a:r>
        </a:p>
      </dsp:txBody>
      <dsp:txXfrm>
        <a:off x="3138032" y="62191"/>
        <a:ext cx="1374171" cy="549668"/>
      </dsp:txXfrm>
    </dsp:sp>
    <dsp:sp modelId="{F797F672-02B1-4A28-ADB6-C846A7BF6457}">
      <dsp:nvSpPr>
        <dsp:cNvPr id="0" name=""/>
        <dsp:cNvSpPr/>
      </dsp:nvSpPr>
      <dsp:spPr>
        <a:xfrm>
          <a:off x="3138032" y="611860"/>
          <a:ext cx="1374171" cy="2810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Credits accepted when admitted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AP credits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number of STEM and non-STEM courses current term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enrollment in high DFW courses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area of major.</a:t>
          </a:r>
        </a:p>
      </dsp:txBody>
      <dsp:txXfrm>
        <a:off x="3138032" y="611860"/>
        <a:ext cx="1374171" cy="2810880"/>
      </dsp:txXfrm>
    </dsp:sp>
    <dsp:sp modelId="{E0BE971E-6E84-4CC8-8852-F7BF31B722AB}">
      <dsp:nvSpPr>
        <dsp:cNvPr id="0" name=""/>
        <dsp:cNvSpPr/>
      </dsp:nvSpPr>
      <dsp:spPr>
        <a:xfrm>
          <a:off x="4706738" y="62191"/>
          <a:ext cx="1548018" cy="5496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Transactions, service utilization, activities.</a:t>
          </a:r>
        </a:p>
      </dsp:txBody>
      <dsp:txXfrm>
        <a:off x="4706738" y="62191"/>
        <a:ext cx="1548018" cy="549668"/>
      </dsp:txXfrm>
    </dsp:sp>
    <dsp:sp modelId="{DAA4417A-A064-40FB-81CD-6409C8BC9003}">
      <dsp:nvSpPr>
        <dsp:cNvPr id="0" name=""/>
        <dsp:cNvSpPr/>
      </dsp:nvSpPr>
      <dsp:spPr>
        <a:xfrm>
          <a:off x="4704588" y="611860"/>
          <a:ext cx="1552319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Learning management system (LMS) logins</a:t>
          </a:r>
          <a:b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advising visits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tutoring center utilization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intramural and fitness class participation</a:t>
          </a:r>
        </a:p>
      </dsp:txBody>
      <dsp:txXfrm>
        <a:off x="4704588" y="611860"/>
        <a:ext cx="1552319" cy="2810880"/>
      </dsp:txXfrm>
    </dsp:sp>
    <dsp:sp modelId="{DD997513-E515-448C-AB69-F788CC1E769F}">
      <dsp:nvSpPr>
        <dsp:cNvPr id="0" name=""/>
        <dsp:cNvSpPr/>
      </dsp:nvSpPr>
      <dsp:spPr>
        <a:xfrm>
          <a:off x="6449291" y="62191"/>
          <a:ext cx="1374171" cy="5496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Financial aid</a:t>
          </a:r>
        </a:p>
      </dsp:txBody>
      <dsp:txXfrm>
        <a:off x="6449291" y="62191"/>
        <a:ext cx="1374171" cy="549668"/>
      </dsp:txXfrm>
    </dsp:sp>
    <dsp:sp modelId="{A70791F2-256D-4D34-8FA4-CDE679B60842}">
      <dsp:nvSpPr>
        <dsp:cNvPr id="0" name=""/>
        <dsp:cNvSpPr/>
      </dsp:nvSpPr>
      <dsp:spPr>
        <a:xfrm>
          <a:off x="6449291" y="611860"/>
          <a:ext cx="1374171" cy="281088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Expected family contribution AGI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types and amounts of disbursed aid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Pell, Tuition Assistance Program (TAP).</a:t>
          </a:r>
        </a:p>
      </dsp:txBody>
      <dsp:txXfrm>
        <a:off x="6449291" y="611860"/>
        <a:ext cx="1374171" cy="281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C52E-5719-4416-924F-9AE4BF5E93DA}">
      <dsp:nvSpPr>
        <dsp:cNvPr id="0" name=""/>
        <dsp:cNvSpPr/>
      </dsp:nvSpPr>
      <dsp:spPr>
        <a:xfrm>
          <a:off x="1592" y="38912"/>
          <a:ext cx="8354466" cy="58246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FF00"/>
              </a:solidFill>
            </a:rPr>
            <a:t>HS GPA&lt;=92.0</a:t>
          </a:r>
        </a:p>
      </dsp:txBody>
      <dsp:txXfrm>
        <a:off x="18652" y="55972"/>
        <a:ext cx="8320346" cy="548349"/>
      </dsp:txXfrm>
    </dsp:sp>
    <dsp:sp modelId="{7C1783AB-B1C9-4520-8E00-4EA0AB477601}">
      <dsp:nvSpPr>
        <dsp:cNvPr id="0" name=""/>
        <dsp:cNvSpPr/>
      </dsp:nvSpPr>
      <dsp:spPr>
        <a:xfrm>
          <a:off x="8950" y="667619"/>
          <a:ext cx="4423646" cy="466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LMS </a:t>
          </a:r>
          <a:r>
            <a:rPr lang="en-US" sz="1600" b="1" kern="1200" dirty="0"/>
            <a:t>logins per non-STEM </a:t>
          </a:r>
          <a:r>
            <a:rPr lang="en-US" sz="1600" b="1" kern="1200" dirty="0" err="1"/>
            <a:t>crs</a:t>
          </a:r>
          <a:r>
            <a:rPr lang="en-US" sz="1600" b="1" kern="1200" dirty="0" smtClean="0"/>
            <a:t>, </a:t>
          </a:r>
          <a:r>
            <a:rPr lang="en-US" sz="1600" b="1" kern="1200" dirty="0" err="1" smtClean="0"/>
            <a:t>wk</a:t>
          </a:r>
          <a:r>
            <a:rPr lang="en-US" sz="1600" b="1" kern="1200" dirty="0" smtClean="0"/>
            <a:t>  </a:t>
          </a:r>
          <a:r>
            <a:rPr lang="en-US" sz="1600" b="1" kern="1200" dirty="0"/>
            <a:t>2-6 &gt;=11.3 or missing</a:t>
          </a:r>
        </a:p>
      </dsp:txBody>
      <dsp:txXfrm>
        <a:off x="22622" y="681291"/>
        <a:ext cx="4396302" cy="439466"/>
      </dsp:txXfrm>
    </dsp:sp>
    <dsp:sp modelId="{C0165D2C-5643-48A5-BCE5-6D0D1F6EF11B}">
      <dsp:nvSpPr>
        <dsp:cNvPr id="0" name=""/>
        <dsp:cNvSpPr/>
      </dsp:nvSpPr>
      <dsp:spPr>
        <a:xfrm>
          <a:off x="26215" y="1217255"/>
          <a:ext cx="2183367" cy="51728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Avg. HS SAT CR &gt;570</a:t>
          </a:r>
        </a:p>
      </dsp:txBody>
      <dsp:txXfrm>
        <a:off x="41366" y="1232406"/>
        <a:ext cx="2153065" cy="486987"/>
      </dsp:txXfrm>
    </dsp:sp>
    <dsp:sp modelId="{D49C5506-DB43-4C37-8297-02DDEAFB3866}">
      <dsp:nvSpPr>
        <dsp:cNvPr id="0" name=""/>
        <dsp:cNvSpPr/>
      </dsp:nvSpPr>
      <dsp:spPr>
        <a:xfrm>
          <a:off x="60135" y="1817371"/>
          <a:ext cx="1052611" cy="71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SAT Math CR &gt;1360</a:t>
          </a:r>
        </a:p>
      </dsp:txBody>
      <dsp:txXfrm>
        <a:off x="80945" y="1838181"/>
        <a:ext cx="1010991" cy="668880"/>
      </dsp:txXfrm>
    </dsp:sp>
    <dsp:sp modelId="{ECBD472A-191B-43B2-B10B-3D5D5220BE43}">
      <dsp:nvSpPr>
        <dsp:cNvPr id="0" name=""/>
        <dsp:cNvSpPr/>
      </dsp:nvSpPr>
      <dsp:spPr>
        <a:xfrm>
          <a:off x="60452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AP STEM </a:t>
          </a:r>
          <a:r>
            <a:rPr lang="en-US" sz="1200" b="1" kern="1200" dirty="0" smtClean="0"/>
            <a:t>Crs</a:t>
          </a:r>
          <a:r>
            <a:rPr lang="en-US" sz="1200" b="1" kern="1200" dirty="0"/>
            <a:t>&gt;=1 </a:t>
          </a:r>
        </a:p>
      </dsp:txBody>
      <dsp:txXfrm>
        <a:off x="75707" y="2625953"/>
        <a:ext cx="490326" cy="708148"/>
      </dsp:txXfrm>
    </dsp:sp>
    <dsp:sp modelId="{3DBB0D47-88E9-4D77-BA5A-191886D73670}">
      <dsp:nvSpPr>
        <dsp:cNvPr id="0" name=""/>
        <dsp:cNvSpPr/>
      </dsp:nvSpPr>
      <dsp:spPr>
        <a:xfrm>
          <a:off x="60452" y="3432183"/>
          <a:ext cx="520836" cy="73865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3.63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46</a:t>
          </a:r>
        </a:p>
      </dsp:txBody>
      <dsp:txXfrm>
        <a:off x="75707" y="3447438"/>
        <a:ext cx="490326" cy="708148"/>
      </dsp:txXfrm>
    </dsp:sp>
    <dsp:sp modelId="{E89D5936-BC01-42EB-8489-5AA79DC80862}">
      <dsp:nvSpPr>
        <dsp:cNvPr id="0" name=""/>
        <dsp:cNvSpPr/>
      </dsp:nvSpPr>
      <dsp:spPr>
        <a:xfrm>
          <a:off x="591593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AP Stem </a:t>
          </a:r>
          <a:r>
            <a:rPr lang="en-US" sz="1200" b="1" kern="1200" dirty="0" smtClean="0"/>
            <a:t>Crs </a:t>
          </a:r>
          <a:r>
            <a:rPr lang="en-US" sz="1200" b="1" kern="1200" dirty="0"/>
            <a:t>= 0</a:t>
          </a:r>
        </a:p>
      </dsp:txBody>
      <dsp:txXfrm>
        <a:off x="606848" y="2625953"/>
        <a:ext cx="490326" cy="708148"/>
      </dsp:txXfrm>
    </dsp:sp>
    <dsp:sp modelId="{8AAC48BB-2A13-4DC4-9CDC-A4DA496DF4E2}">
      <dsp:nvSpPr>
        <dsp:cNvPr id="0" name=""/>
        <dsp:cNvSpPr/>
      </dsp:nvSpPr>
      <dsp:spPr>
        <a:xfrm>
          <a:off x="591593" y="3432183"/>
          <a:ext cx="520836" cy="738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3.20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23</a:t>
          </a:r>
        </a:p>
      </dsp:txBody>
      <dsp:txXfrm>
        <a:off x="606848" y="3447438"/>
        <a:ext cx="490326" cy="708148"/>
      </dsp:txXfrm>
    </dsp:sp>
    <dsp:sp modelId="{AF4E5E12-8206-4110-A96C-B0B931B32B9C}">
      <dsp:nvSpPr>
        <dsp:cNvPr id="0" name=""/>
        <dsp:cNvSpPr/>
      </dsp:nvSpPr>
      <dsp:spPr>
        <a:xfrm>
          <a:off x="1123051" y="1817371"/>
          <a:ext cx="1052611" cy="71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SAT Math CR &lt;=1360</a:t>
          </a:r>
        </a:p>
      </dsp:txBody>
      <dsp:txXfrm>
        <a:off x="1143861" y="1838181"/>
        <a:ext cx="1010991" cy="668880"/>
      </dsp:txXfrm>
    </dsp:sp>
    <dsp:sp modelId="{EBA41D6B-EA6E-4930-8371-3FA1EEAB8A2E}">
      <dsp:nvSpPr>
        <dsp:cNvPr id="0" name=""/>
        <dsp:cNvSpPr/>
      </dsp:nvSpPr>
      <dsp:spPr>
        <a:xfrm>
          <a:off x="1123368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Highest  DFW STEM Crs. Rate</a:t>
          </a:r>
          <a:r>
            <a:rPr lang="en-US" sz="800" b="1" kern="1200" dirty="0" smtClean="0"/>
            <a:t>&gt;= 17</a:t>
          </a:r>
          <a:r>
            <a:rPr lang="en-US" sz="800" b="1" kern="1200" dirty="0"/>
            <a:t>%</a:t>
          </a:r>
        </a:p>
      </dsp:txBody>
      <dsp:txXfrm>
        <a:off x="1138623" y="2625953"/>
        <a:ext cx="490326" cy="708148"/>
      </dsp:txXfrm>
    </dsp:sp>
    <dsp:sp modelId="{B099B6CE-8B90-46B3-B264-4962DF41BEB7}">
      <dsp:nvSpPr>
        <dsp:cNvPr id="0" name=""/>
        <dsp:cNvSpPr/>
      </dsp:nvSpPr>
      <dsp:spPr>
        <a:xfrm>
          <a:off x="1123368" y="3432183"/>
          <a:ext cx="520836" cy="738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2.92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N= 34</a:t>
          </a:r>
        </a:p>
      </dsp:txBody>
      <dsp:txXfrm>
        <a:off x="1138623" y="3447438"/>
        <a:ext cx="490326" cy="708148"/>
      </dsp:txXfrm>
    </dsp:sp>
    <dsp:sp modelId="{40B0E669-0B97-45BC-BB76-140476E5F9EF}">
      <dsp:nvSpPr>
        <dsp:cNvPr id="0" name=""/>
        <dsp:cNvSpPr/>
      </dsp:nvSpPr>
      <dsp:spPr>
        <a:xfrm>
          <a:off x="1654509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Highest DFW STEM Crs. Rate &lt;17%</a:t>
          </a:r>
        </a:p>
      </dsp:txBody>
      <dsp:txXfrm>
        <a:off x="1669764" y="2625953"/>
        <a:ext cx="490326" cy="708148"/>
      </dsp:txXfrm>
    </dsp:sp>
    <dsp:sp modelId="{4DCC834E-3267-4C23-99D0-5A3834C04CFE}">
      <dsp:nvSpPr>
        <dsp:cNvPr id="0" name=""/>
        <dsp:cNvSpPr/>
      </dsp:nvSpPr>
      <dsp:spPr>
        <a:xfrm>
          <a:off x="1654509" y="3432183"/>
          <a:ext cx="520836" cy="738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3.25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N=94</a:t>
          </a:r>
        </a:p>
      </dsp:txBody>
      <dsp:txXfrm>
        <a:off x="1669764" y="3447438"/>
        <a:ext cx="490326" cy="708148"/>
      </dsp:txXfrm>
    </dsp:sp>
    <dsp:sp modelId="{1ECF1E96-B17C-4C73-92C4-924BDD5F12B5}">
      <dsp:nvSpPr>
        <dsp:cNvPr id="0" name=""/>
        <dsp:cNvSpPr/>
      </dsp:nvSpPr>
      <dsp:spPr>
        <a:xfrm>
          <a:off x="2231998" y="1217255"/>
          <a:ext cx="2183334" cy="51728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Avg. HS SAT CR&lt;=570</a:t>
          </a:r>
        </a:p>
      </dsp:txBody>
      <dsp:txXfrm>
        <a:off x="2247149" y="1232406"/>
        <a:ext cx="2153032" cy="486987"/>
      </dsp:txXfrm>
    </dsp:sp>
    <dsp:sp modelId="{2C22E33A-02AF-4310-B305-13DF13C25031}">
      <dsp:nvSpPr>
        <dsp:cNvPr id="0" name=""/>
        <dsp:cNvSpPr/>
      </dsp:nvSpPr>
      <dsp:spPr>
        <a:xfrm>
          <a:off x="2265913" y="1817371"/>
          <a:ext cx="1052600" cy="71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Logins </a:t>
          </a:r>
          <a:r>
            <a:rPr lang="en-US" sz="1200" b="1" kern="1200" dirty="0"/>
            <a:t>per STEM </a:t>
          </a:r>
          <a:r>
            <a:rPr lang="en-US" sz="1200" b="1" kern="1200" dirty="0" err="1"/>
            <a:t>crs</a:t>
          </a:r>
          <a:r>
            <a:rPr lang="en-US" sz="1200" b="1" kern="1200" dirty="0" smtClean="0"/>
            <a:t>, </a:t>
          </a:r>
          <a:r>
            <a:rPr lang="en-US" sz="1200" b="1" kern="1200" dirty="0" err="1" smtClean="0"/>
            <a:t>wk</a:t>
          </a:r>
          <a:r>
            <a:rPr lang="en-US" sz="1200" b="1" kern="1200" dirty="0" smtClean="0"/>
            <a:t> </a:t>
          </a:r>
          <a:r>
            <a:rPr lang="en-US" sz="1200" b="1" kern="1200" dirty="0"/>
            <a:t>2-6 &gt;=32.2</a:t>
          </a:r>
        </a:p>
      </dsp:txBody>
      <dsp:txXfrm>
        <a:off x="2286723" y="1838181"/>
        <a:ext cx="1010980" cy="668880"/>
      </dsp:txXfrm>
    </dsp:sp>
    <dsp:sp modelId="{9075107A-2488-4B86-B12F-9ECB9AD48C60}">
      <dsp:nvSpPr>
        <dsp:cNvPr id="0" name=""/>
        <dsp:cNvSpPr/>
      </dsp:nvSpPr>
      <dsp:spPr>
        <a:xfrm>
          <a:off x="2266224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SAT </a:t>
          </a:r>
          <a:r>
            <a:rPr lang="en-US" sz="1200" b="1" kern="1200" dirty="0" smtClean="0"/>
            <a:t>Math &gt;=</a:t>
          </a:r>
          <a:r>
            <a:rPr lang="en-US" sz="1200" b="1" kern="1200" dirty="0"/>
            <a:t>680</a:t>
          </a:r>
        </a:p>
      </dsp:txBody>
      <dsp:txXfrm>
        <a:off x="2281479" y="2625953"/>
        <a:ext cx="490326" cy="708148"/>
      </dsp:txXfrm>
    </dsp:sp>
    <dsp:sp modelId="{C30415AD-7DB9-4F82-AAA5-610641091FD0}">
      <dsp:nvSpPr>
        <dsp:cNvPr id="0" name=""/>
        <dsp:cNvSpPr/>
      </dsp:nvSpPr>
      <dsp:spPr>
        <a:xfrm>
          <a:off x="2263489" y="3434507"/>
          <a:ext cx="520836" cy="738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3.35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N=78</a:t>
          </a:r>
        </a:p>
      </dsp:txBody>
      <dsp:txXfrm>
        <a:off x="2278744" y="3449762"/>
        <a:ext cx="490326" cy="708148"/>
      </dsp:txXfrm>
    </dsp:sp>
    <dsp:sp modelId="{A347B632-0DBF-4530-ABFE-FC742F404550}">
      <dsp:nvSpPr>
        <dsp:cNvPr id="0" name=""/>
        <dsp:cNvSpPr/>
      </dsp:nvSpPr>
      <dsp:spPr>
        <a:xfrm>
          <a:off x="2797365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SAT Math&lt;680 or </a:t>
          </a:r>
          <a:r>
            <a:rPr lang="en-US" sz="1100" b="1" kern="1200" dirty="0" smtClean="0"/>
            <a:t>miss.</a:t>
          </a:r>
          <a:endParaRPr lang="en-US" sz="1100" b="1" kern="1200" dirty="0"/>
        </a:p>
      </dsp:txBody>
      <dsp:txXfrm>
        <a:off x="2812620" y="2625953"/>
        <a:ext cx="490326" cy="708148"/>
      </dsp:txXfrm>
    </dsp:sp>
    <dsp:sp modelId="{688DE827-3E01-4E2B-BBF9-7040DC115295}">
      <dsp:nvSpPr>
        <dsp:cNvPr id="0" name=""/>
        <dsp:cNvSpPr/>
      </dsp:nvSpPr>
      <dsp:spPr>
        <a:xfrm>
          <a:off x="2797365" y="3432183"/>
          <a:ext cx="520836" cy="738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3.09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 </a:t>
          </a:r>
          <a:r>
            <a:rPr lang="en-US" sz="1000" b="1" kern="1200" dirty="0"/>
            <a:t>= 121</a:t>
          </a:r>
        </a:p>
      </dsp:txBody>
      <dsp:txXfrm>
        <a:off x="2812620" y="3447438"/>
        <a:ext cx="490326" cy="708148"/>
      </dsp:txXfrm>
    </dsp:sp>
    <dsp:sp modelId="{C2E99BE3-F052-4533-AA37-1898F664EDE1}">
      <dsp:nvSpPr>
        <dsp:cNvPr id="0" name=""/>
        <dsp:cNvSpPr/>
      </dsp:nvSpPr>
      <dsp:spPr>
        <a:xfrm>
          <a:off x="3328818" y="1817371"/>
          <a:ext cx="1052600" cy="71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Logins </a:t>
          </a:r>
          <a:r>
            <a:rPr lang="en-US" sz="1200" b="1" kern="1200" dirty="0"/>
            <a:t>per STEM </a:t>
          </a:r>
          <a:r>
            <a:rPr lang="en-US" sz="1200" b="1" kern="1200" dirty="0" err="1"/>
            <a:t>crs</a:t>
          </a:r>
          <a:r>
            <a:rPr lang="en-US" sz="1200" b="1" kern="1200" dirty="0" smtClean="0"/>
            <a:t>, </a:t>
          </a:r>
          <a:r>
            <a:rPr lang="en-US" sz="1200" b="1" kern="1200" dirty="0" err="1" smtClean="0"/>
            <a:t>wk</a:t>
          </a:r>
          <a:r>
            <a:rPr lang="en-US" sz="1200" b="1" kern="1200" dirty="0" smtClean="0"/>
            <a:t> </a:t>
          </a:r>
          <a:r>
            <a:rPr lang="en-US" sz="1200" b="1" kern="1200" dirty="0"/>
            <a:t>2-6 </a:t>
          </a:r>
          <a:r>
            <a:rPr lang="en-US" sz="1200" b="1" kern="1200" dirty="0" smtClean="0"/>
            <a:t>&lt;32.2</a:t>
          </a:r>
          <a:endParaRPr lang="en-US" sz="1200" b="1" kern="1200" dirty="0"/>
        </a:p>
      </dsp:txBody>
      <dsp:txXfrm>
        <a:off x="3349628" y="1838181"/>
        <a:ext cx="1010980" cy="668880"/>
      </dsp:txXfrm>
    </dsp:sp>
    <dsp:sp modelId="{0BE3C52A-1409-4F62-A431-CA04B9F28C8B}">
      <dsp:nvSpPr>
        <dsp:cNvPr id="0" name=""/>
        <dsp:cNvSpPr/>
      </dsp:nvSpPr>
      <dsp:spPr>
        <a:xfrm>
          <a:off x="3329129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Non-STEM </a:t>
          </a:r>
          <a:r>
            <a:rPr lang="en-US" sz="900" b="1" kern="1200" dirty="0" err="1" smtClean="0"/>
            <a:t>crs</a:t>
          </a:r>
          <a:r>
            <a:rPr lang="en-US" sz="900" b="1" kern="1200" dirty="0" smtClean="0"/>
            <a:t> logs &gt; = 3 </a:t>
          </a:r>
          <a:r>
            <a:rPr lang="en-US" sz="900" b="1" kern="1200" dirty="0"/>
            <a:t>or </a:t>
          </a:r>
          <a:r>
            <a:rPr lang="en-US" sz="900" b="1" kern="1200" dirty="0" smtClean="0"/>
            <a:t>miss.</a:t>
          </a:r>
          <a:endParaRPr lang="en-US" sz="900" b="1" kern="1200" dirty="0"/>
        </a:p>
      </dsp:txBody>
      <dsp:txXfrm>
        <a:off x="3344384" y="2625953"/>
        <a:ext cx="490326" cy="708148"/>
      </dsp:txXfrm>
    </dsp:sp>
    <dsp:sp modelId="{BF034775-3EBB-45C7-AD14-6E42C783E2B2}">
      <dsp:nvSpPr>
        <dsp:cNvPr id="0" name=""/>
        <dsp:cNvSpPr/>
      </dsp:nvSpPr>
      <dsp:spPr>
        <a:xfrm>
          <a:off x="3329129" y="3432183"/>
          <a:ext cx="520836" cy="73865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2.94  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 </a:t>
          </a:r>
          <a:r>
            <a:rPr lang="en-US" sz="1000" b="1" kern="1200" dirty="0"/>
            <a:t>= 371</a:t>
          </a:r>
        </a:p>
      </dsp:txBody>
      <dsp:txXfrm>
        <a:off x="3344384" y="3447438"/>
        <a:ext cx="490326" cy="708148"/>
      </dsp:txXfrm>
    </dsp:sp>
    <dsp:sp modelId="{5A71ED24-8EA9-48A7-886D-D09ADF8BC385}">
      <dsp:nvSpPr>
        <dsp:cNvPr id="0" name=""/>
        <dsp:cNvSpPr/>
      </dsp:nvSpPr>
      <dsp:spPr>
        <a:xfrm>
          <a:off x="3860270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Non-STEM </a:t>
          </a:r>
          <a:r>
            <a:rPr lang="en-US" sz="900" b="1" kern="1200" dirty="0" err="1" smtClean="0"/>
            <a:t>crs</a:t>
          </a:r>
          <a:r>
            <a:rPr lang="en-US" sz="900" b="1" kern="1200" dirty="0" smtClean="0"/>
            <a:t> logins &lt;</a:t>
          </a:r>
          <a:r>
            <a:rPr lang="en-US" sz="900" b="1" kern="1200" dirty="0"/>
            <a:t>3</a:t>
          </a:r>
        </a:p>
      </dsp:txBody>
      <dsp:txXfrm>
        <a:off x="3875525" y="2625953"/>
        <a:ext cx="490326" cy="708148"/>
      </dsp:txXfrm>
    </dsp:sp>
    <dsp:sp modelId="{6A857FF8-66DA-4389-A33F-AD9E3FEDE8BD}">
      <dsp:nvSpPr>
        <dsp:cNvPr id="0" name=""/>
        <dsp:cNvSpPr/>
      </dsp:nvSpPr>
      <dsp:spPr>
        <a:xfrm>
          <a:off x="3860270" y="3432183"/>
          <a:ext cx="520836" cy="73865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2.53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57</a:t>
          </a:r>
        </a:p>
      </dsp:txBody>
      <dsp:txXfrm>
        <a:off x="3875525" y="3447438"/>
        <a:ext cx="490326" cy="708148"/>
      </dsp:txXfrm>
    </dsp:sp>
    <dsp:sp modelId="{0EC7DE5E-7AC3-4FF4-BC05-4F540FA0B9CD}">
      <dsp:nvSpPr>
        <dsp:cNvPr id="0" name=""/>
        <dsp:cNvSpPr/>
      </dsp:nvSpPr>
      <dsp:spPr>
        <a:xfrm>
          <a:off x="4477037" y="667619"/>
          <a:ext cx="3870070" cy="466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LMS </a:t>
          </a:r>
          <a:r>
            <a:rPr lang="en-US" sz="1600" b="1" kern="1200" dirty="0"/>
            <a:t>logins per non-STEM </a:t>
          </a:r>
          <a:r>
            <a:rPr lang="en-US" sz="1600" b="1" kern="1200" dirty="0" err="1"/>
            <a:t>crs</a:t>
          </a:r>
          <a:r>
            <a:rPr lang="en-US" sz="1600" b="1" kern="1200" dirty="0"/>
            <a:t>, </a:t>
          </a:r>
          <a:r>
            <a:rPr lang="en-US" sz="1600" b="1" kern="1200" dirty="0" smtClean="0"/>
            <a:t>wks </a:t>
          </a:r>
          <a:r>
            <a:rPr lang="en-US" sz="1600" b="1" kern="1200" dirty="0"/>
            <a:t>2-6&lt;11.3</a:t>
          </a:r>
        </a:p>
      </dsp:txBody>
      <dsp:txXfrm>
        <a:off x="4490709" y="681291"/>
        <a:ext cx="3842726" cy="439466"/>
      </dsp:txXfrm>
    </dsp:sp>
    <dsp:sp modelId="{E83332BA-F8A7-4BED-A6B4-CCB194A547F8}">
      <dsp:nvSpPr>
        <dsp:cNvPr id="0" name=""/>
        <dsp:cNvSpPr/>
      </dsp:nvSpPr>
      <dsp:spPr>
        <a:xfrm>
          <a:off x="4492059" y="1217255"/>
          <a:ext cx="2183103" cy="51728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Avg. HS SAT CR &gt;=540</a:t>
          </a:r>
        </a:p>
      </dsp:txBody>
      <dsp:txXfrm>
        <a:off x="4507210" y="1232406"/>
        <a:ext cx="2152801" cy="486987"/>
      </dsp:txXfrm>
    </dsp:sp>
    <dsp:sp modelId="{3B4E5BCD-CEA7-4EC9-9F2C-4F26063FD3EF}">
      <dsp:nvSpPr>
        <dsp:cNvPr id="0" name=""/>
        <dsp:cNvSpPr/>
      </dsp:nvSpPr>
      <dsp:spPr>
        <a:xfrm>
          <a:off x="4525933" y="1817371"/>
          <a:ext cx="1052525" cy="71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 STEM Crs. &gt;=1</a:t>
          </a:r>
        </a:p>
      </dsp:txBody>
      <dsp:txXfrm>
        <a:off x="4546743" y="1838181"/>
        <a:ext cx="1010905" cy="668880"/>
      </dsp:txXfrm>
    </dsp:sp>
    <dsp:sp modelId="{3904C01F-7872-413B-803B-390D9E470E21}">
      <dsp:nvSpPr>
        <dsp:cNvPr id="0" name=""/>
        <dsp:cNvSpPr/>
      </dsp:nvSpPr>
      <dsp:spPr>
        <a:xfrm>
          <a:off x="4526207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STEM </a:t>
          </a:r>
          <a:r>
            <a:rPr lang="en-US" sz="800" b="1" kern="1200" dirty="0" err="1" smtClean="0"/>
            <a:t>crs</a:t>
          </a:r>
          <a:r>
            <a:rPr lang="en-US" sz="800" b="1" kern="1200" dirty="0" smtClean="0"/>
            <a:t> logs </a:t>
          </a:r>
          <a:r>
            <a:rPr lang="en-US" sz="800" b="1" kern="1200" dirty="0"/>
            <a:t>Wk. 1&gt;=5 or </a:t>
          </a:r>
          <a:r>
            <a:rPr lang="en-US" sz="1050" b="1" kern="1200" dirty="0" smtClean="0"/>
            <a:t>miss.</a:t>
          </a:r>
          <a:endParaRPr lang="en-US" sz="1050" b="1" kern="1200" dirty="0"/>
        </a:p>
      </dsp:txBody>
      <dsp:txXfrm>
        <a:off x="4541462" y="2625953"/>
        <a:ext cx="490326" cy="708148"/>
      </dsp:txXfrm>
    </dsp:sp>
    <dsp:sp modelId="{7C9A347D-54D6-42D8-8ED4-7E619BECF6E5}">
      <dsp:nvSpPr>
        <dsp:cNvPr id="0" name=""/>
        <dsp:cNvSpPr/>
      </dsp:nvSpPr>
      <dsp:spPr>
        <a:xfrm>
          <a:off x="4505008" y="3434507"/>
          <a:ext cx="520836" cy="7386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3.21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64</a:t>
          </a:r>
        </a:p>
      </dsp:txBody>
      <dsp:txXfrm>
        <a:off x="4520263" y="3449762"/>
        <a:ext cx="490326" cy="708148"/>
      </dsp:txXfrm>
    </dsp:sp>
    <dsp:sp modelId="{1BD3303E-0A90-4CD1-8D56-EEBE04F61349}">
      <dsp:nvSpPr>
        <dsp:cNvPr id="0" name=""/>
        <dsp:cNvSpPr/>
      </dsp:nvSpPr>
      <dsp:spPr>
        <a:xfrm>
          <a:off x="5057348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STEM </a:t>
          </a:r>
          <a:r>
            <a:rPr lang="en-US" sz="1000" b="1" kern="1200" dirty="0" err="1" smtClean="0"/>
            <a:t>crs</a:t>
          </a:r>
          <a:r>
            <a:rPr lang="en-US" sz="1000" b="1" kern="1200" dirty="0" smtClean="0"/>
            <a:t> logs</a:t>
          </a:r>
          <a:endParaRPr lang="en-US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Wk </a:t>
          </a:r>
          <a:r>
            <a:rPr lang="en-US" sz="1000" b="1" kern="1200" dirty="0" smtClean="0"/>
            <a:t>1   </a:t>
          </a:r>
          <a:r>
            <a:rPr lang="en-US" sz="1000" b="1" kern="1200" dirty="0"/>
            <a:t>&lt; 5</a:t>
          </a:r>
        </a:p>
      </dsp:txBody>
      <dsp:txXfrm>
        <a:off x="5072603" y="2625953"/>
        <a:ext cx="490326" cy="708148"/>
      </dsp:txXfrm>
    </dsp:sp>
    <dsp:sp modelId="{F334C567-61AF-412D-8068-22489966A55F}">
      <dsp:nvSpPr>
        <dsp:cNvPr id="0" name=""/>
        <dsp:cNvSpPr/>
      </dsp:nvSpPr>
      <dsp:spPr>
        <a:xfrm>
          <a:off x="5057348" y="3432183"/>
          <a:ext cx="520836" cy="73865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2.69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N=16</a:t>
          </a:r>
        </a:p>
      </dsp:txBody>
      <dsp:txXfrm>
        <a:off x="5072603" y="3447438"/>
        <a:ext cx="490326" cy="708148"/>
      </dsp:txXfrm>
    </dsp:sp>
    <dsp:sp modelId="{07F17D10-3C0F-4166-8D38-0CD58524072F}">
      <dsp:nvSpPr>
        <dsp:cNvPr id="0" name=""/>
        <dsp:cNvSpPr/>
      </dsp:nvSpPr>
      <dsp:spPr>
        <a:xfrm>
          <a:off x="5588763" y="1817371"/>
          <a:ext cx="1052525" cy="71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</a:t>
          </a:r>
          <a:r>
            <a:rPr lang="en-US" sz="1600" b="1" kern="1200" dirty="0" smtClean="0"/>
            <a:t>STEM  Crs </a:t>
          </a:r>
          <a:r>
            <a:rPr lang="en-US" sz="1600" b="1" kern="1200" dirty="0"/>
            <a:t>=  0 </a:t>
          </a:r>
        </a:p>
      </dsp:txBody>
      <dsp:txXfrm>
        <a:off x="5609573" y="1838181"/>
        <a:ext cx="1010905" cy="668880"/>
      </dsp:txXfrm>
    </dsp:sp>
    <dsp:sp modelId="{2B5F34F9-881B-42D2-B69C-3FB4AD77F00A}">
      <dsp:nvSpPr>
        <dsp:cNvPr id="0" name=""/>
        <dsp:cNvSpPr/>
      </dsp:nvSpPr>
      <dsp:spPr>
        <a:xfrm>
          <a:off x="5589037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STEM logs </a:t>
          </a:r>
          <a:r>
            <a:rPr lang="en-US" sz="900" b="1" kern="1200" dirty="0"/>
            <a:t>Wk. 1 &gt;=5 or </a:t>
          </a:r>
          <a:r>
            <a:rPr lang="en-US" sz="900" b="1" kern="1200" dirty="0" smtClean="0"/>
            <a:t>miss.</a:t>
          </a:r>
          <a:endParaRPr lang="en-US" sz="900" b="1" kern="1200" dirty="0"/>
        </a:p>
      </dsp:txBody>
      <dsp:txXfrm>
        <a:off x="5604292" y="2625953"/>
        <a:ext cx="490326" cy="708148"/>
      </dsp:txXfrm>
    </dsp:sp>
    <dsp:sp modelId="{9E6B81E5-67CF-4897-AB7C-AD41EF908445}">
      <dsp:nvSpPr>
        <dsp:cNvPr id="0" name=""/>
        <dsp:cNvSpPr/>
      </dsp:nvSpPr>
      <dsp:spPr>
        <a:xfrm>
          <a:off x="5589037" y="3432183"/>
          <a:ext cx="520836" cy="73865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2.75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73</a:t>
          </a:r>
        </a:p>
      </dsp:txBody>
      <dsp:txXfrm>
        <a:off x="5604292" y="3447438"/>
        <a:ext cx="490326" cy="708148"/>
      </dsp:txXfrm>
    </dsp:sp>
    <dsp:sp modelId="{2BCEDBCB-3BA2-43D7-8B2A-C9FD9D1E90BF}">
      <dsp:nvSpPr>
        <dsp:cNvPr id="0" name=""/>
        <dsp:cNvSpPr/>
      </dsp:nvSpPr>
      <dsp:spPr>
        <a:xfrm>
          <a:off x="6120179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STEM </a:t>
          </a:r>
          <a:r>
            <a:rPr lang="en-US" sz="1050" b="1" kern="1200" dirty="0" err="1" smtClean="0"/>
            <a:t>crs</a:t>
          </a:r>
          <a:r>
            <a:rPr lang="en-US" sz="1050" b="1" kern="1200" dirty="0" smtClean="0"/>
            <a:t> logs </a:t>
          </a:r>
          <a:r>
            <a:rPr lang="en-US" sz="1050" b="1" kern="1200" dirty="0"/>
            <a:t>Wk</a:t>
          </a:r>
          <a:r>
            <a:rPr lang="en-US" sz="1050" b="1" kern="1200" dirty="0" smtClean="0"/>
            <a:t>. 1 </a:t>
          </a:r>
          <a:r>
            <a:rPr lang="en-US" sz="1050" b="1" kern="1200" dirty="0"/>
            <a:t>&lt;5</a:t>
          </a:r>
        </a:p>
      </dsp:txBody>
      <dsp:txXfrm>
        <a:off x="6135434" y="2625953"/>
        <a:ext cx="490326" cy="708148"/>
      </dsp:txXfrm>
    </dsp:sp>
    <dsp:sp modelId="{73937B6E-B3FF-406B-BE82-FBA7F02446AA}">
      <dsp:nvSpPr>
        <dsp:cNvPr id="0" name=""/>
        <dsp:cNvSpPr/>
      </dsp:nvSpPr>
      <dsp:spPr>
        <a:xfrm>
          <a:off x="6120179" y="3432183"/>
          <a:ext cx="520836" cy="73865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2.12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N= 18</a:t>
          </a:r>
        </a:p>
      </dsp:txBody>
      <dsp:txXfrm>
        <a:off x="6135434" y="3447438"/>
        <a:ext cx="490326" cy="708148"/>
      </dsp:txXfrm>
    </dsp:sp>
    <dsp:sp modelId="{CBA1B0A6-ABB9-480A-9672-83A6304DD4FE}">
      <dsp:nvSpPr>
        <dsp:cNvPr id="0" name=""/>
        <dsp:cNvSpPr/>
      </dsp:nvSpPr>
      <dsp:spPr>
        <a:xfrm>
          <a:off x="6697579" y="1217255"/>
          <a:ext cx="1634506" cy="51728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Avg. HS SAT CR &lt; 540</a:t>
          </a:r>
        </a:p>
      </dsp:txBody>
      <dsp:txXfrm>
        <a:off x="6712730" y="1232406"/>
        <a:ext cx="1604204" cy="486987"/>
      </dsp:txXfrm>
    </dsp:sp>
    <dsp:sp modelId="{87AD4264-114C-485E-B775-A7080BC272AC}">
      <dsp:nvSpPr>
        <dsp:cNvPr id="0" name=""/>
        <dsp:cNvSpPr/>
      </dsp:nvSpPr>
      <dsp:spPr>
        <a:xfrm>
          <a:off x="6723004" y="1817371"/>
          <a:ext cx="1052515" cy="71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r>
            <a:rPr lang="en-US" sz="1200" b="1" kern="1200" dirty="0" smtClean="0"/>
            <a:t>Logs per </a:t>
          </a:r>
          <a:r>
            <a:rPr lang="en-US" sz="1200" b="1" kern="1200" dirty="0"/>
            <a:t>STEM </a:t>
          </a:r>
          <a:r>
            <a:rPr lang="en-US" sz="1200" b="1" kern="1200" dirty="0" err="1"/>
            <a:t>crs</a:t>
          </a:r>
          <a:r>
            <a:rPr lang="en-US" sz="1200" b="1" kern="1200" dirty="0"/>
            <a:t>, </a:t>
          </a:r>
          <a:r>
            <a:rPr lang="en-US" sz="1200" b="1" kern="1200" dirty="0" err="1"/>
            <a:t>wk</a:t>
          </a:r>
          <a:r>
            <a:rPr lang="en-US" sz="1200" b="1" kern="1200" dirty="0"/>
            <a:t> 2-6 &gt;=5.3 or </a:t>
          </a:r>
          <a:r>
            <a:rPr lang="en-US" sz="1200" b="1" kern="1200" dirty="0" smtClean="0"/>
            <a:t>miss</a:t>
          </a:r>
          <a:endParaRPr lang="en-US" sz="1100" b="1" kern="1200" dirty="0"/>
        </a:p>
      </dsp:txBody>
      <dsp:txXfrm>
        <a:off x="6743814" y="1838181"/>
        <a:ext cx="1010895" cy="668880"/>
      </dsp:txXfrm>
    </dsp:sp>
    <dsp:sp modelId="{F0C17BAB-78A0-45CF-91FD-5C32777274AF}">
      <dsp:nvSpPr>
        <dsp:cNvPr id="0" name=""/>
        <dsp:cNvSpPr/>
      </dsp:nvSpPr>
      <dsp:spPr>
        <a:xfrm>
          <a:off x="6723272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STEM </a:t>
          </a:r>
          <a:r>
            <a:rPr lang="en-US" sz="900" b="1" kern="1200" dirty="0" err="1" smtClean="0"/>
            <a:t>crs</a:t>
          </a:r>
          <a:r>
            <a:rPr lang="en-US" sz="900" b="1" kern="1200" dirty="0" smtClean="0"/>
            <a:t> logs Wk </a:t>
          </a:r>
          <a:r>
            <a:rPr lang="en-US" sz="900" b="1" kern="1200" dirty="0"/>
            <a:t>1 &gt;=1 or </a:t>
          </a:r>
          <a:r>
            <a:rPr lang="en-US" sz="900" b="1" kern="1200" dirty="0" smtClean="0"/>
            <a:t>miss.</a:t>
          </a:r>
          <a:endParaRPr lang="en-US" sz="900" b="1" kern="1200" dirty="0"/>
        </a:p>
      </dsp:txBody>
      <dsp:txXfrm>
        <a:off x="6738527" y="2625953"/>
        <a:ext cx="490326" cy="708148"/>
      </dsp:txXfrm>
    </dsp:sp>
    <dsp:sp modelId="{FF50D973-6E31-411A-993E-A4057BEE2845}">
      <dsp:nvSpPr>
        <dsp:cNvPr id="0" name=""/>
        <dsp:cNvSpPr/>
      </dsp:nvSpPr>
      <dsp:spPr>
        <a:xfrm>
          <a:off x="6723272" y="3432183"/>
          <a:ext cx="520836" cy="73865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</a:t>
          </a:r>
          <a:r>
            <a:rPr lang="en-US" sz="1100" b="1" kern="1200" dirty="0" smtClean="0"/>
            <a:t>2.62</a:t>
          </a:r>
          <a:endParaRPr lang="en-US" sz="105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N </a:t>
          </a:r>
          <a:r>
            <a:rPr lang="en-US" sz="1050" b="1" kern="1200" dirty="0"/>
            <a:t>= 305</a:t>
          </a:r>
        </a:p>
      </dsp:txBody>
      <dsp:txXfrm>
        <a:off x="6738527" y="3447438"/>
        <a:ext cx="490326" cy="708148"/>
      </dsp:txXfrm>
    </dsp:sp>
    <dsp:sp modelId="{79447813-516A-4808-A375-71247B57E474}">
      <dsp:nvSpPr>
        <dsp:cNvPr id="0" name=""/>
        <dsp:cNvSpPr/>
      </dsp:nvSpPr>
      <dsp:spPr>
        <a:xfrm>
          <a:off x="7254414" y="2610698"/>
          <a:ext cx="520836" cy="73865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 STEM </a:t>
          </a:r>
          <a:r>
            <a:rPr lang="en-US" sz="900" b="1" kern="1200" dirty="0" err="1" smtClean="0"/>
            <a:t>crs</a:t>
          </a:r>
          <a:r>
            <a:rPr lang="en-US" sz="900" b="1" kern="1200" dirty="0" smtClean="0"/>
            <a:t> kogs </a:t>
          </a:r>
          <a:r>
            <a:rPr lang="en-US" sz="900" b="1" kern="1200" dirty="0"/>
            <a:t>Wk </a:t>
          </a:r>
          <a:r>
            <a:rPr lang="en-US" sz="900" b="1" kern="1200" dirty="0" smtClean="0"/>
            <a:t>1    </a:t>
          </a:r>
          <a:r>
            <a:rPr lang="en-US" sz="900" b="1" kern="1200" dirty="0"/>
            <a:t>= 0</a:t>
          </a:r>
        </a:p>
      </dsp:txBody>
      <dsp:txXfrm>
        <a:off x="7269669" y="2625953"/>
        <a:ext cx="490326" cy="708148"/>
      </dsp:txXfrm>
    </dsp:sp>
    <dsp:sp modelId="{0D3C257A-BB62-4AC4-93A6-79542E2A8E72}">
      <dsp:nvSpPr>
        <dsp:cNvPr id="0" name=""/>
        <dsp:cNvSpPr/>
      </dsp:nvSpPr>
      <dsp:spPr>
        <a:xfrm>
          <a:off x="7254414" y="3432183"/>
          <a:ext cx="520836" cy="73865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1.94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25</a:t>
          </a:r>
        </a:p>
      </dsp:txBody>
      <dsp:txXfrm>
        <a:off x="7269669" y="3447438"/>
        <a:ext cx="490326" cy="708148"/>
      </dsp:txXfrm>
    </dsp:sp>
    <dsp:sp modelId="{6B15D9F6-3060-4B57-B38E-662D31F5F27F}">
      <dsp:nvSpPr>
        <dsp:cNvPr id="0" name=""/>
        <dsp:cNvSpPr/>
      </dsp:nvSpPr>
      <dsp:spPr>
        <a:xfrm>
          <a:off x="7785824" y="1817371"/>
          <a:ext cx="520836" cy="705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Logs </a:t>
          </a:r>
          <a:r>
            <a:rPr lang="en-US" sz="900" b="1" kern="1200" dirty="0"/>
            <a:t>per STEM </a:t>
          </a:r>
          <a:r>
            <a:rPr lang="en-US" sz="900" b="1" kern="1200" dirty="0" err="1"/>
            <a:t>crs</a:t>
          </a:r>
          <a:r>
            <a:rPr lang="en-US" sz="900" b="1" kern="1200" dirty="0"/>
            <a:t>. </a:t>
          </a:r>
          <a:r>
            <a:rPr lang="en-US" sz="900" b="1" kern="1200" dirty="0" err="1"/>
            <a:t>wk</a:t>
          </a:r>
          <a:r>
            <a:rPr lang="en-US" sz="900" b="1" kern="1200" dirty="0"/>
            <a:t> 2-6 &lt; 5.3</a:t>
          </a:r>
        </a:p>
      </dsp:txBody>
      <dsp:txXfrm>
        <a:off x="7801079" y="1832626"/>
        <a:ext cx="490326" cy="675160"/>
      </dsp:txXfrm>
    </dsp:sp>
    <dsp:sp modelId="{2EC4AA93-89AB-4DE8-ADFC-4B1A643788D8}">
      <dsp:nvSpPr>
        <dsp:cNvPr id="0" name=""/>
        <dsp:cNvSpPr/>
      </dsp:nvSpPr>
      <dsp:spPr>
        <a:xfrm>
          <a:off x="7785824" y="2605867"/>
          <a:ext cx="520836" cy="73865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1.59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13</a:t>
          </a:r>
        </a:p>
      </dsp:txBody>
      <dsp:txXfrm>
        <a:off x="7801079" y="2621122"/>
        <a:ext cx="490326" cy="708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C52E-5719-4416-924F-9AE4BF5E93DA}">
      <dsp:nvSpPr>
        <dsp:cNvPr id="0" name=""/>
        <dsp:cNvSpPr/>
      </dsp:nvSpPr>
      <dsp:spPr>
        <a:xfrm>
          <a:off x="0" y="194130"/>
          <a:ext cx="8357383" cy="7237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FF00"/>
              </a:solidFill>
            </a:rPr>
            <a:t>HS </a:t>
          </a:r>
          <a:r>
            <a:rPr lang="en-US" sz="2800" b="1" kern="1200" dirty="0" smtClean="0">
              <a:solidFill>
                <a:srgbClr val="FFFF00"/>
              </a:solidFill>
            </a:rPr>
            <a:t>GPA&gt;92.0 or Missing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21197" y="215327"/>
        <a:ext cx="8314989" cy="681324"/>
      </dsp:txXfrm>
    </dsp:sp>
    <dsp:sp modelId="{7C1783AB-B1C9-4520-8E00-4EA0AB477601}">
      <dsp:nvSpPr>
        <dsp:cNvPr id="0" name=""/>
        <dsp:cNvSpPr/>
      </dsp:nvSpPr>
      <dsp:spPr>
        <a:xfrm>
          <a:off x="8273" y="809723"/>
          <a:ext cx="4150020" cy="4030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Scholarship = Yes</a:t>
          </a:r>
          <a:endParaRPr lang="en-US" sz="1800" b="1" kern="1200" dirty="0"/>
        </a:p>
      </dsp:txBody>
      <dsp:txXfrm>
        <a:off x="20077" y="821527"/>
        <a:ext cx="4126412" cy="379414"/>
      </dsp:txXfrm>
    </dsp:sp>
    <dsp:sp modelId="{C0165D2C-5643-48A5-BCE5-6D0D1F6EF11B}">
      <dsp:nvSpPr>
        <dsp:cNvPr id="0" name=""/>
        <dsp:cNvSpPr/>
      </dsp:nvSpPr>
      <dsp:spPr>
        <a:xfrm>
          <a:off x="24470" y="1298444"/>
          <a:ext cx="2048314" cy="4727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HS GPA &gt;=96.5 or missing</a:t>
          </a:r>
          <a:endParaRPr lang="en-US" sz="1600" b="1" kern="1200" dirty="0"/>
        </a:p>
      </dsp:txBody>
      <dsp:txXfrm>
        <a:off x="38316" y="1312290"/>
        <a:ext cx="2020622" cy="445059"/>
      </dsp:txXfrm>
    </dsp:sp>
    <dsp:sp modelId="{D49C5506-DB43-4C37-8297-02DDEAFB3866}">
      <dsp:nvSpPr>
        <dsp:cNvPr id="0" name=""/>
        <dsp:cNvSpPr/>
      </dsp:nvSpPr>
      <dsp:spPr>
        <a:xfrm>
          <a:off x="56292" y="1856894"/>
          <a:ext cx="987501" cy="61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Math Placement Exam &gt;= 5</a:t>
          </a:r>
          <a:endParaRPr lang="en-US" sz="1400" b="1" kern="1200" dirty="0"/>
        </a:p>
      </dsp:txBody>
      <dsp:txXfrm>
        <a:off x="74278" y="1874880"/>
        <a:ext cx="951529" cy="578116"/>
      </dsp:txXfrm>
    </dsp:sp>
    <dsp:sp modelId="{ECBD472A-191B-43B2-B10B-3D5D5220BE43}">
      <dsp:nvSpPr>
        <dsp:cNvPr id="0" name=""/>
        <dsp:cNvSpPr/>
      </dsp:nvSpPr>
      <dsp:spPr>
        <a:xfrm>
          <a:off x="56589" y="2556681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Logs per STEM Crs., wks 2-6 &gt;=15.6</a:t>
          </a:r>
          <a:endParaRPr lang="en-US" sz="900" b="1" kern="1200" dirty="0"/>
        </a:p>
      </dsp:txBody>
      <dsp:txXfrm>
        <a:off x="70900" y="2570992"/>
        <a:ext cx="459998" cy="734866"/>
      </dsp:txXfrm>
    </dsp:sp>
    <dsp:sp modelId="{3DBB0D47-88E9-4D77-BA5A-191886D73670}">
      <dsp:nvSpPr>
        <dsp:cNvPr id="0" name=""/>
        <dsp:cNvSpPr/>
      </dsp:nvSpPr>
      <dsp:spPr>
        <a:xfrm>
          <a:off x="56589" y="340586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3.63   N </a:t>
          </a:r>
          <a:r>
            <a:rPr lang="en-US" sz="1050" b="1" kern="1200" dirty="0"/>
            <a:t>= </a:t>
          </a:r>
          <a:r>
            <a:rPr lang="en-US" sz="1050" b="1" kern="1200" dirty="0" smtClean="0"/>
            <a:t>285</a:t>
          </a:r>
          <a:endParaRPr lang="en-US" sz="1050" b="1" kern="1200" dirty="0"/>
        </a:p>
      </dsp:txBody>
      <dsp:txXfrm>
        <a:off x="70900" y="3420179"/>
        <a:ext cx="459998" cy="734866"/>
      </dsp:txXfrm>
    </dsp:sp>
    <dsp:sp modelId="{E89D5936-BC01-42EB-8489-5AA79DC80862}">
      <dsp:nvSpPr>
        <dsp:cNvPr id="0" name=""/>
        <dsp:cNvSpPr/>
      </dsp:nvSpPr>
      <dsp:spPr>
        <a:xfrm>
          <a:off x="544992" y="2559597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Logs per STEM Crs, </a:t>
          </a:r>
          <a:r>
            <a:rPr lang="en-US" sz="900" b="1" kern="1200" dirty="0" err="1" smtClean="0"/>
            <a:t>wk</a:t>
          </a:r>
          <a:r>
            <a:rPr lang="en-US" sz="900" b="1" kern="1200" dirty="0" smtClean="0"/>
            <a:t> 2-6 &lt;15.6</a:t>
          </a:r>
          <a:endParaRPr lang="en-US" sz="900" b="1" kern="1200" dirty="0"/>
        </a:p>
      </dsp:txBody>
      <dsp:txXfrm>
        <a:off x="559303" y="2573908"/>
        <a:ext cx="459998" cy="734866"/>
      </dsp:txXfrm>
    </dsp:sp>
    <dsp:sp modelId="{8AAC48BB-2A13-4DC4-9CDC-A4DA496DF4E2}">
      <dsp:nvSpPr>
        <dsp:cNvPr id="0" name=""/>
        <dsp:cNvSpPr/>
      </dsp:nvSpPr>
      <dsp:spPr>
        <a:xfrm>
          <a:off x="554876" y="340586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</a:t>
          </a:r>
          <a:r>
            <a:rPr lang="en-US" sz="1050" b="1" kern="1200" dirty="0" smtClean="0"/>
            <a:t>  3.40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 = </a:t>
          </a:r>
          <a:r>
            <a:rPr lang="en-US" sz="1050" b="1" kern="1200" dirty="0" smtClean="0"/>
            <a:t>83</a:t>
          </a:r>
          <a:endParaRPr lang="en-US" sz="1050" b="1" kern="1200" dirty="0"/>
        </a:p>
      </dsp:txBody>
      <dsp:txXfrm>
        <a:off x="569187" y="3420179"/>
        <a:ext cx="459998" cy="734866"/>
      </dsp:txXfrm>
    </dsp:sp>
    <dsp:sp modelId="{AF4E5E12-8206-4110-A96C-B0B931B32B9C}">
      <dsp:nvSpPr>
        <dsp:cNvPr id="0" name=""/>
        <dsp:cNvSpPr/>
      </dsp:nvSpPr>
      <dsp:spPr>
        <a:xfrm>
          <a:off x="1053461" y="1856894"/>
          <a:ext cx="987501" cy="61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Math Placement  Exam &lt; 5</a:t>
          </a:r>
          <a:endParaRPr lang="en-US" sz="1400" b="1" kern="1200" dirty="0"/>
        </a:p>
      </dsp:txBody>
      <dsp:txXfrm>
        <a:off x="1071447" y="1874880"/>
        <a:ext cx="951529" cy="578116"/>
      </dsp:txXfrm>
    </dsp:sp>
    <dsp:sp modelId="{EBA41D6B-EA6E-4930-8371-3FA1EEAB8A2E}">
      <dsp:nvSpPr>
        <dsp:cNvPr id="0" name=""/>
        <dsp:cNvSpPr/>
      </dsp:nvSpPr>
      <dsp:spPr>
        <a:xfrm>
          <a:off x="1053758" y="2556681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Ethnic Group = White, Hisp.</a:t>
          </a:r>
          <a:endParaRPr lang="en-US" sz="1050" b="1" kern="1200" dirty="0"/>
        </a:p>
      </dsp:txBody>
      <dsp:txXfrm>
        <a:off x="1068069" y="2570992"/>
        <a:ext cx="459998" cy="734866"/>
      </dsp:txXfrm>
    </dsp:sp>
    <dsp:sp modelId="{B099B6CE-8B90-46B3-B264-4962DF41BEB7}">
      <dsp:nvSpPr>
        <dsp:cNvPr id="0" name=""/>
        <dsp:cNvSpPr/>
      </dsp:nvSpPr>
      <dsp:spPr>
        <a:xfrm>
          <a:off x="1053758" y="340586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</a:t>
          </a:r>
          <a:r>
            <a:rPr lang="en-US" sz="1050" b="1" kern="1200" dirty="0" smtClean="0"/>
            <a:t>=3.50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N= </a:t>
          </a:r>
          <a:r>
            <a:rPr lang="en-US" sz="1050" b="1" kern="1200" dirty="0" smtClean="0"/>
            <a:t>73</a:t>
          </a:r>
          <a:endParaRPr lang="en-US" sz="1050" b="1" kern="1200" dirty="0"/>
        </a:p>
      </dsp:txBody>
      <dsp:txXfrm>
        <a:off x="1068069" y="3420179"/>
        <a:ext cx="459998" cy="734866"/>
      </dsp:txXfrm>
    </dsp:sp>
    <dsp:sp modelId="{40B0E669-0B97-45BC-BB76-140476E5F9EF}">
      <dsp:nvSpPr>
        <dsp:cNvPr id="0" name=""/>
        <dsp:cNvSpPr/>
      </dsp:nvSpPr>
      <dsp:spPr>
        <a:xfrm>
          <a:off x="1552045" y="2556681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Ethnic Group=Asian, Afr. Amer., Unk.</a:t>
          </a:r>
          <a:endParaRPr lang="en-US" sz="900" b="1" kern="1200" dirty="0"/>
        </a:p>
      </dsp:txBody>
      <dsp:txXfrm>
        <a:off x="1566356" y="2570992"/>
        <a:ext cx="459998" cy="734866"/>
      </dsp:txXfrm>
    </dsp:sp>
    <dsp:sp modelId="{4DCC834E-3267-4C23-99D0-5A3834C04CFE}">
      <dsp:nvSpPr>
        <dsp:cNvPr id="0" name=""/>
        <dsp:cNvSpPr/>
      </dsp:nvSpPr>
      <dsp:spPr>
        <a:xfrm>
          <a:off x="1552045" y="340586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3.05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N=30</a:t>
          </a:r>
          <a:endParaRPr lang="en-US" sz="1050" b="1" kern="1200" dirty="0"/>
        </a:p>
      </dsp:txBody>
      <dsp:txXfrm>
        <a:off x="1566356" y="3420179"/>
        <a:ext cx="459998" cy="734866"/>
      </dsp:txXfrm>
    </dsp:sp>
    <dsp:sp modelId="{1ECF1E96-B17C-4C73-92C4-924BDD5F12B5}">
      <dsp:nvSpPr>
        <dsp:cNvPr id="0" name=""/>
        <dsp:cNvSpPr/>
      </dsp:nvSpPr>
      <dsp:spPr>
        <a:xfrm>
          <a:off x="2093814" y="1298444"/>
          <a:ext cx="2048283" cy="4727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HS GPA &lt; 96.5</a:t>
          </a:r>
          <a:endParaRPr lang="en-US" sz="1800" b="1" kern="1200" dirty="0"/>
        </a:p>
      </dsp:txBody>
      <dsp:txXfrm>
        <a:off x="2107660" y="1312290"/>
        <a:ext cx="2020591" cy="445059"/>
      </dsp:txXfrm>
    </dsp:sp>
    <dsp:sp modelId="{2C22E33A-02AF-4310-B305-13DF13C25031}">
      <dsp:nvSpPr>
        <dsp:cNvPr id="0" name=""/>
        <dsp:cNvSpPr/>
      </dsp:nvSpPr>
      <dsp:spPr>
        <a:xfrm>
          <a:off x="2125630" y="1856894"/>
          <a:ext cx="987491" cy="61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Logs </a:t>
          </a:r>
          <a:r>
            <a:rPr lang="en-US" sz="1200" b="1" kern="1200" dirty="0"/>
            <a:t>per </a:t>
          </a:r>
          <a:r>
            <a:rPr lang="en-US" sz="1200" b="1" kern="1200" dirty="0" smtClean="0"/>
            <a:t>non-STEM crs,wks </a:t>
          </a:r>
          <a:r>
            <a:rPr lang="en-US" sz="1200" b="1" kern="1200" dirty="0"/>
            <a:t>2-6 </a:t>
          </a:r>
          <a:r>
            <a:rPr lang="en-US" sz="1200" b="1" kern="1200" dirty="0" smtClean="0"/>
            <a:t>&gt;=29.1</a:t>
          </a:r>
          <a:endParaRPr lang="en-US" sz="1200" b="1" kern="1200" dirty="0"/>
        </a:p>
      </dsp:txBody>
      <dsp:txXfrm>
        <a:off x="2143616" y="1874880"/>
        <a:ext cx="951519" cy="578116"/>
      </dsp:txXfrm>
    </dsp:sp>
    <dsp:sp modelId="{9075107A-2488-4B86-B12F-9ECB9AD48C60}">
      <dsp:nvSpPr>
        <dsp:cNvPr id="0" name=""/>
        <dsp:cNvSpPr/>
      </dsp:nvSpPr>
      <dsp:spPr>
        <a:xfrm>
          <a:off x="2125922" y="2556681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SAT Math</a:t>
          </a:r>
          <a:r>
            <a:rPr lang="en-US" sz="1200" b="1" kern="1200" dirty="0" smtClean="0"/>
            <a:t>&gt;=700</a:t>
          </a:r>
          <a:endParaRPr lang="en-US" sz="1200" b="1" kern="1200" dirty="0"/>
        </a:p>
      </dsp:txBody>
      <dsp:txXfrm>
        <a:off x="2140233" y="2570992"/>
        <a:ext cx="459998" cy="734866"/>
      </dsp:txXfrm>
    </dsp:sp>
    <dsp:sp modelId="{C30415AD-7DB9-4F82-AAA5-610641091FD0}">
      <dsp:nvSpPr>
        <dsp:cNvPr id="0" name=""/>
        <dsp:cNvSpPr/>
      </dsp:nvSpPr>
      <dsp:spPr>
        <a:xfrm>
          <a:off x="2123357" y="3406175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3.76 N=26</a:t>
          </a:r>
          <a:endParaRPr lang="en-US" sz="1050" b="1" kern="1200" dirty="0"/>
        </a:p>
      </dsp:txBody>
      <dsp:txXfrm>
        <a:off x="2137668" y="3420486"/>
        <a:ext cx="459998" cy="734866"/>
      </dsp:txXfrm>
    </dsp:sp>
    <dsp:sp modelId="{A347B632-0DBF-4530-ABFE-FC742F404550}">
      <dsp:nvSpPr>
        <dsp:cNvPr id="0" name=""/>
        <dsp:cNvSpPr/>
      </dsp:nvSpPr>
      <dsp:spPr>
        <a:xfrm>
          <a:off x="2624210" y="2556681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SAT </a:t>
          </a:r>
          <a:r>
            <a:rPr lang="en-US" sz="1100" b="1" kern="1200" dirty="0" smtClean="0"/>
            <a:t>Math&lt;700 </a:t>
          </a:r>
          <a:r>
            <a:rPr lang="en-US" sz="1100" b="1" kern="1200" dirty="0"/>
            <a:t>or </a:t>
          </a:r>
          <a:r>
            <a:rPr lang="en-US" sz="1100" b="1" kern="1200" dirty="0" smtClean="0"/>
            <a:t>miss.</a:t>
          </a:r>
          <a:endParaRPr lang="en-US" sz="1100" b="1" kern="1200" dirty="0"/>
        </a:p>
      </dsp:txBody>
      <dsp:txXfrm>
        <a:off x="2638521" y="2570992"/>
        <a:ext cx="459998" cy="734866"/>
      </dsp:txXfrm>
    </dsp:sp>
    <dsp:sp modelId="{688DE827-3E01-4E2B-BBF9-7040DC115295}">
      <dsp:nvSpPr>
        <dsp:cNvPr id="0" name=""/>
        <dsp:cNvSpPr/>
      </dsp:nvSpPr>
      <dsp:spPr>
        <a:xfrm>
          <a:off x="2624210" y="340586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3.52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 = </a:t>
          </a:r>
          <a:r>
            <a:rPr lang="en-US" sz="1050" b="1" kern="1200" dirty="0" smtClean="0"/>
            <a:t>74</a:t>
          </a:r>
          <a:endParaRPr lang="en-US" sz="1050" b="1" kern="1200" dirty="0"/>
        </a:p>
      </dsp:txBody>
      <dsp:txXfrm>
        <a:off x="2638521" y="3420179"/>
        <a:ext cx="459998" cy="734866"/>
      </dsp:txXfrm>
    </dsp:sp>
    <dsp:sp modelId="{C2E99BE3-F052-4533-AA37-1898F664EDE1}">
      <dsp:nvSpPr>
        <dsp:cNvPr id="0" name=""/>
        <dsp:cNvSpPr/>
      </dsp:nvSpPr>
      <dsp:spPr>
        <a:xfrm>
          <a:off x="3122789" y="1856894"/>
          <a:ext cx="987491" cy="61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Logs </a:t>
          </a:r>
          <a:r>
            <a:rPr lang="en-US" sz="1200" b="1" kern="1200" dirty="0"/>
            <a:t>per </a:t>
          </a:r>
          <a:r>
            <a:rPr lang="en-US" sz="1200" b="1" kern="1200" dirty="0" smtClean="0"/>
            <a:t>non-STEM crs,wks 2-6 &lt;29.1</a:t>
          </a:r>
          <a:endParaRPr lang="en-US" sz="1200" b="1" kern="1200" dirty="0"/>
        </a:p>
      </dsp:txBody>
      <dsp:txXfrm>
        <a:off x="3140775" y="1874880"/>
        <a:ext cx="951519" cy="578116"/>
      </dsp:txXfrm>
    </dsp:sp>
    <dsp:sp modelId="{0BE3C52A-1409-4F62-A431-CA04B9F28C8B}">
      <dsp:nvSpPr>
        <dsp:cNvPr id="0" name=""/>
        <dsp:cNvSpPr/>
      </dsp:nvSpPr>
      <dsp:spPr>
        <a:xfrm>
          <a:off x="3123081" y="2556681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Avg HS. CR, M Wrt &gt;=1830 miss</a:t>
          </a:r>
          <a:endParaRPr lang="en-US" sz="1000" b="1" kern="1200" dirty="0"/>
        </a:p>
      </dsp:txBody>
      <dsp:txXfrm>
        <a:off x="3137392" y="2570992"/>
        <a:ext cx="459998" cy="734866"/>
      </dsp:txXfrm>
    </dsp:sp>
    <dsp:sp modelId="{BF034775-3EBB-45C7-AD14-6E42C783E2B2}">
      <dsp:nvSpPr>
        <dsp:cNvPr id="0" name=""/>
        <dsp:cNvSpPr/>
      </dsp:nvSpPr>
      <dsp:spPr>
        <a:xfrm>
          <a:off x="3123081" y="340586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3.59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 = </a:t>
          </a:r>
          <a:r>
            <a:rPr lang="en-US" sz="1050" b="1" kern="1200" dirty="0" smtClean="0"/>
            <a:t>54</a:t>
          </a:r>
          <a:endParaRPr lang="en-US" sz="1050" b="1" kern="1200" dirty="0"/>
        </a:p>
      </dsp:txBody>
      <dsp:txXfrm>
        <a:off x="3137392" y="3420179"/>
        <a:ext cx="459998" cy="734866"/>
      </dsp:txXfrm>
    </dsp:sp>
    <dsp:sp modelId="{5A71ED24-8EA9-48A7-886D-D09ADF8BC385}">
      <dsp:nvSpPr>
        <dsp:cNvPr id="0" name=""/>
        <dsp:cNvSpPr/>
      </dsp:nvSpPr>
      <dsp:spPr>
        <a:xfrm>
          <a:off x="3621369" y="2556681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Avg. HS CR, M, Wrt&lt; 1830</a:t>
          </a:r>
          <a:endParaRPr lang="en-US" sz="1050" b="1" kern="1200" dirty="0"/>
        </a:p>
      </dsp:txBody>
      <dsp:txXfrm>
        <a:off x="3635680" y="2570992"/>
        <a:ext cx="459998" cy="734866"/>
      </dsp:txXfrm>
    </dsp:sp>
    <dsp:sp modelId="{6A857FF8-66DA-4389-A33F-AD9E3FEDE8BD}">
      <dsp:nvSpPr>
        <dsp:cNvPr id="0" name=""/>
        <dsp:cNvSpPr/>
      </dsp:nvSpPr>
      <dsp:spPr>
        <a:xfrm>
          <a:off x="3621369" y="340586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3.13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 = </a:t>
          </a:r>
          <a:r>
            <a:rPr lang="en-US" sz="1050" b="1" kern="1200" dirty="0" smtClean="0"/>
            <a:t>54</a:t>
          </a:r>
          <a:endParaRPr lang="en-US" sz="1050" b="1" kern="1200" dirty="0"/>
        </a:p>
      </dsp:txBody>
      <dsp:txXfrm>
        <a:off x="3635680" y="3420179"/>
        <a:ext cx="459998" cy="734866"/>
      </dsp:txXfrm>
    </dsp:sp>
    <dsp:sp modelId="{0EC7DE5E-7AC3-4FF4-BC05-4F540FA0B9CD}">
      <dsp:nvSpPr>
        <dsp:cNvPr id="0" name=""/>
        <dsp:cNvSpPr/>
      </dsp:nvSpPr>
      <dsp:spPr>
        <a:xfrm>
          <a:off x="4199985" y="809723"/>
          <a:ext cx="4149357" cy="4030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Scholarship = No</a:t>
          </a:r>
          <a:endParaRPr lang="en-US" sz="1800" b="1" kern="1200" dirty="0"/>
        </a:p>
      </dsp:txBody>
      <dsp:txXfrm>
        <a:off x="4211789" y="821527"/>
        <a:ext cx="4125749" cy="379414"/>
      </dsp:txXfrm>
    </dsp:sp>
    <dsp:sp modelId="{E83332BA-F8A7-4BED-A6B4-CCB194A547F8}">
      <dsp:nvSpPr>
        <dsp:cNvPr id="0" name=""/>
        <dsp:cNvSpPr/>
      </dsp:nvSpPr>
      <dsp:spPr>
        <a:xfrm>
          <a:off x="4216097" y="1298444"/>
          <a:ext cx="2048067" cy="4702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LMS logins per non-STEM </a:t>
          </a:r>
          <a:r>
            <a:rPr lang="en-US" sz="1400" b="1" kern="1200" dirty="0" err="1" smtClean="0"/>
            <a:t>crs</a:t>
          </a:r>
          <a:r>
            <a:rPr lang="en-US" sz="1400" b="1" kern="1200" dirty="0" smtClean="0"/>
            <a:t>. Wk 2-6 &gt;=10.4</a:t>
          </a:r>
          <a:endParaRPr lang="en-US" sz="1400" b="1" kern="1200" dirty="0"/>
        </a:p>
      </dsp:txBody>
      <dsp:txXfrm>
        <a:off x="4229871" y="1312218"/>
        <a:ext cx="2020519" cy="442714"/>
      </dsp:txXfrm>
    </dsp:sp>
    <dsp:sp modelId="{3B4E5BCD-CEA7-4EC9-9F2C-4F26063FD3EF}">
      <dsp:nvSpPr>
        <dsp:cNvPr id="0" name=""/>
        <dsp:cNvSpPr/>
      </dsp:nvSpPr>
      <dsp:spPr>
        <a:xfrm>
          <a:off x="4247875" y="1854405"/>
          <a:ext cx="987421" cy="61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AP  STEM Crs. &gt;=1</a:t>
          </a:r>
        </a:p>
      </dsp:txBody>
      <dsp:txXfrm>
        <a:off x="4265861" y="1872391"/>
        <a:ext cx="951449" cy="578116"/>
      </dsp:txXfrm>
    </dsp:sp>
    <dsp:sp modelId="{3904C01F-7872-413B-803B-390D9E470E21}">
      <dsp:nvSpPr>
        <dsp:cNvPr id="0" name=""/>
        <dsp:cNvSpPr/>
      </dsp:nvSpPr>
      <dsp:spPr>
        <a:xfrm>
          <a:off x="4248132" y="2554192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DFW STEM Crs Total &gt;=2 </a:t>
          </a:r>
          <a:endParaRPr lang="en-US" sz="1050" b="1" kern="1200" dirty="0"/>
        </a:p>
      </dsp:txBody>
      <dsp:txXfrm>
        <a:off x="4262443" y="2568503"/>
        <a:ext cx="459998" cy="734866"/>
      </dsp:txXfrm>
    </dsp:sp>
    <dsp:sp modelId="{7C9A347D-54D6-42D8-8ED4-7E619BECF6E5}">
      <dsp:nvSpPr>
        <dsp:cNvPr id="0" name=""/>
        <dsp:cNvSpPr/>
      </dsp:nvSpPr>
      <dsp:spPr>
        <a:xfrm>
          <a:off x="4248132" y="3403379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3.23</a:t>
          </a:r>
          <a:endParaRPr lang="en-US" sz="100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N = </a:t>
          </a:r>
          <a:r>
            <a:rPr lang="en-US" sz="1000" b="1" kern="1200" dirty="0" smtClean="0"/>
            <a:t>163</a:t>
          </a:r>
          <a:endParaRPr lang="en-US" sz="1000" b="1" kern="1200" dirty="0"/>
        </a:p>
      </dsp:txBody>
      <dsp:txXfrm>
        <a:off x="4262443" y="3417690"/>
        <a:ext cx="459998" cy="734866"/>
      </dsp:txXfrm>
    </dsp:sp>
    <dsp:sp modelId="{1BD3303E-0A90-4CD1-8D56-EEBE04F61349}">
      <dsp:nvSpPr>
        <dsp:cNvPr id="0" name=""/>
        <dsp:cNvSpPr/>
      </dsp:nvSpPr>
      <dsp:spPr>
        <a:xfrm>
          <a:off x="4746420" y="2554192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DFW STEM Crs Total &lt;2</a:t>
          </a:r>
          <a:endParaRPr lang="en-US" sz="1050" b="1" kern="1200" dirty="0"/>
        </a:p>
      </dsp:txBody>
      <dsp:txXfrm>
        <a:off x="4760731" y="2568503"/>
        <a:ext cx="459998" cy="734866"/>
      </dsp:txXfrm>
    </dsp:sp>
    <dsp:sp modelId="{F334C567-61AF-412D-8068-22489966A55F}">
      <dsp:nvSpPr>
        <dsp:cNvPr id="0" name=""/>
        <dsp:cNvSpPr/>
      </dsp:nvSpPr>
      <dsp:spPr>
        <a:xfrm>
          <a:off x="4746420" y="3403379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3.49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N=101</a:t>
          </a:r>
          <a:endParaRPr lang="en-US" sz="1050" b="1" kern="1200" dirty="0"/>
        </a:p>
      </dsp:txBody>
      <dsp:txXfrm>
        <a:off x="4760731" y="3417690"/>
        <a:ext cx="459998" cy="734866"/>
      </dsp:txXfrm>
    </dsp:sp>
    <dsp:sp modelId="{07F17D10-3C0F-4166-8D38-0CD58524072F}">
      <dsp:nvSpPr>
        <dsp:cNvPr id="0" name=""/>
        <dsp:cNvSpPr/>
      </dsp:nvSpPr>
      <dsp:spPr>
        <a:xfrm>
          <a:off x="5244964" y="1854405"/>
          <a:ext cx="987421" cy="612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AP STEM Crs =  </a:t>
          </a:r>
          <a:r>
            <a:rPr lang="en-US" sz="1400" b="1" kern="1200" dirty="0" smtClean="0"/>
            <a:t>0</a:t>
          </a:r>
          <a:endParaRPr lang="en-US" sz="1400" b="1" kern="1200" dirty="0"/>
        </a:p>
      </dsp:txBody>
      <dsp:txXfrm>
        <a:off x="5262904" y="1872345"/>
        <a:ext cx="951541" cy="576628"/>
      </dsp:txXfrm>
    </dsp:sp>
    <dsp:sp modelId="{2B5F34F9-881B-42D2-B69C-3FB4AD77F00A}">
      <dsp:nvSpPr>
        <dsp:cNvPr id="0" name=""/>
        <dsp:cNvSpPr/>
      </dsp:nvSpPr>
      <dsp:spPr>
        <a:xfrm>
          <a:off x="5245221" y="2552612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SAT Math &gt;=760</a:t>
          </a:r>
          <a:endParaRPr lang="en-US" sz="1200" b="1" kern="1200" dirty="0"/>
        </a:p>
      </dsp:txBody>
      <dsp:txXfrm>
        <a:off x="5259532" y="2566923"/>
        <a:ext cx="459998" cy="734866"/>
      </dsp:txXfrm>
    </dsp:sp>
    <dsp:sp modelId="{9E6B81E5-67CF-4897-AB7C-AD41EF908445}">
      <dsp:nvSpPr>
        <dsp:cNvPr id="0" name=""/>
        <dsp:cNvSpPr/>
      </dsp:nvSpPr>
      <dsp:spPr>
        <a:xfrm>
          <a:off x="5245221" y="340179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3.76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 = </a:t>
          </a:r>
          <a:r>
            <a:rPr lang="en-US" sz="1050" b="1" kern="1200" dirty="0" smtClean="0"/>
            <a:t>11</a:t>
          </a:r>
          <a:endParaRPr lang="en-US" sz="1050" b="1" kern="1200" dirty="0"/>
        </a:p>
      </dsp:txBody>
      <dsp:txXfrm>
        <a:off x="5259532" y="3416109"/>
        <a:ext cx="459998" cy="734866"/>
      </dsp:txXfrm>
    </dsp:sp>
    <dsp:sp modelId="{2BCEDBCB-3BA2-43D7-8B2A-C9FD9D1E90BF}">
      <dsp:nvSpPr>
        <dsp:cNvPr id="0" name=""/>
        <dsp:cNvSpPr/>
      </dsp:nvSpPr>
      <dsp:spPr>
        <a:xfrm>
          <a:off x="5743509" y="2552612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SAT Math &lt;760</a:t>
          </a:r>
          <a:endParaRPr lang="en-US" sz="1200" b="1" kern="1200" dirty="0"/>
        </a:p>
      </dsp:txBody>
      <dsp:txXfrm>
        <a:off x="5757820" y="2566923"/>
        <a:ext cx="459998" cy="734866"/>
      </dsp:txXfrm>
    </dsp:sp>
    <dsp:sp modelId="{73937B6E-B3FF-406B-BE82-FBA7F02446AA}">
      <dsp:nvSpPr>
        <dsp:cNvPr id="0" name=""/>
        <dsp:cNvSpPr/>
      </dsp:nvSpPr>
      <dsp:spPr>
        <a:xfrm>
          <a:off x="5743509" y="3401798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3.03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N= </a:t>
          </a:r>
          <a:r>
            <a:rPr lang="en-US" sz="1050" b="1" kern="1200" dirty="0" smtClean="0"/>
            <a:t>194</a:t>
          </a:r>
          <a:endParaRPr lang="en-US" sz="1050" b="1" kern="1200" dirty="0"/>
        </a:p>
      </dsp:txBody>
      <dsp:txXfrm>
        <a:off x="5757820" y="3416109"/>
        <a:ext cx="459998" cy="734866"/>
      </dsp:txXfrm>
    </dsp:sp>
    <dsp:sp modelId="{CBA1B0A6-ABB9-480A-9672-83A6304DD4FE}">
      <dsp:nvSpPr>
        <dsp:cNvPr id="0" name=""/>
        <dsp:cNvSpPr/>
      </dsp:nvSpPr>
      <dsp:spPr>
        <a:xfrm>
          <a:off x="6285194" y="1298444"/>
          <a:ext cx="2048036" cy="46056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LMS logins per non-STEM </a:t>
          </a:r>
          <a:r>
            <a:rPr lang="en-US" sz="1400" b="1" kern="1200" dirty="0" err="1" smtClean="0"/>
            <a:t>crs</a:t>
          </a:r>
          <a:r>
            <a:rPr lang="en-US" sz="1400" b="1" kern="1200" dirty="0" smtClean="0"/>
            <a:t>. </a:t>
          </a:r>
          <a:r>
            <a:rPr lang="en-US" sz="1400" b="1" kern="1200" dirty="0" err="1" smtClean="0"/>
            <a:t>wk</a:t>
          </a:r>
          <a:r>
            <a:rPr lang="en-US" sz="1400" b="1" kern="1200" dirty="0" smtClean="0"/>
            <a:t> 2-6 &lt; 10.4</a:t>
          </a:r>
          <a:endParaRPr lang="en-US" sz="1400" b="1" kern="1200" dirty="0"/>
        </a:p>
      </dsp:txBody>
      <dsp:txXfrm>
        <a:off x="6298684" y="1311934"/>
        <a:ext cx="2021056" cy="433586"/>
      </dsp:txXfrm>
    </dsp:sp>
    <dsp:sp modelId="{87AD4264-114C-485E-B775-A7080BC272AC}">
      <dsp:nvSpPr>
        <dsp:cNvPr id="0" name=""/>
        <dsp:cNvSpPr/>
      </dsp:nvSpPr>
      <dsp:spPr>
        <a:xfrm>
          <a:off x="6316966" y="1844709"/>
          <a:ext cx="987411" cy="612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Logs per STEM </a:t>
          </a:r>
          <a:r>
            <a:rPr lang="en-US" sz="1100" b="1" kern="1200" dirty="0" err="1"/>
            <a:t>crs</a:t>
          </a:r>
          <a:r>
            <a:rPr lang="en-US" sz="1100" b="1" kern="1200" dirty="0"/>
            <a:t>, </a:t>
          </a:r>
          <a:r>
            <a:rPr lang="en-US" sz="1100" b="1" kern="1200" dirty="0" smtClean="0"/>
            <a:t>wks </a:t>
          </a:r>
          <a:r>
            <a:rPr lang="en-US" sz="1100" b="1" kern="1200" dirty="0"/>
            <a:t>2-6 </a:t>
          </a:r>
          <a:r>
            <a:rPr lang="en-US" sz="1100" b="1" kern="1200" dirty="0" smtClean="0"/>
            <a:t>&gt;=10.9 </a:t>
          </a:r>
          <a:r>
            <a:rPr lang="en-US" sz="1100" b="1" kern="1200" dirty="0"/>
            <a:t>or </a:t>
          </a:r>
          <a:r>
            <a:rPr lang="en-US" sz="1100" b="1" kern="1200" dirty="0" smtClean="0"/>
            <a:t>miss</a:t>
          </a:r>
          <a:r>
            <a:rPr lang="en-US" sz="1050" b="1" kern="1200" dirty="0" smtClean="0"/>
            <a:t>.</a:t>
          </a:r>
          <a:endParaRPr lang="en-US" sz="1050" b="1" kern="1200" dirty="0"/>
        </a:p>
      </dsp:txBody>
      <dsp:txXfrm>
        <a:off x="6334906" y="1862649"/>
        <a:ext cx="951531" cy="576628"/>
      </dsp:txXfrm>
    </dsp:sp>
    <dsp:sp modelId="{F0C17BAB-78A0-45CF-91FD-5C32777274AF}">
      <dsp:nvSpPr>
        <dsp:cNvPr id="0" name=""/>
        <dsp:cNvSpPr/>
      </dsp:nvSpPr>
      <dsp:spPr>
        <a:xfrm>
          <a:off x="6317218" y="2542916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DFW </a:t>
          </a:r>
          <a:r>
            <a:rPr lang="en-US" sz="1000" b="1" kern="1200" dirty="0" smtClean="0"/>
            <a:t>non-STEM 1</a:t>
          </a:r>
          <a:r>
            <a:rPr lang="en-US" sz="1000" b="1" kern="1200" baseline="30000" dirty="0" smtClean="0"/>
            <a:t>st</a:t>
          </a:r>
          <a:r>
            <a:rPr lang="en-US" sz="1000" b="1" kern="1200" dirty="0" smtClean="0"/>
            <a:t> yrs &gt;=28%</a:t>
          </a:r>
          <a:endParaRPr lang="en-US" sz="1000" b="1" kern="1200" dirty="0"/>
        </a:p>
      </dsp:txBody>
      <dsp:txXfrm>
        <a:off x="6331529" y="2557227"/>
        <a:ext cx="459998" cy="734866"/>
      </dsp:txXfrm>
    </dsp:sp>
    <dsp:sp modelId="{FF50D973-6E31-411A-993E-A4057BEE2845}">
      <dsp:nvSpPr>
        <dsp:cNvPr id="0" name=""/>
        <dsp:cNvSpPr/>
      </dsp:nvSpPr>
      <dsp:spPr>
        <a:xfrm>
          <a:off x="6317218" y="3392102"/>
          <a:ext cx="488620" cy="7634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</a:t>
          </a:r>
          <a:r>
            <a:rPr lang="en-US" sz="1100" b="1" kern="1200" dirty="0" smtClean="0"/>
            <a:t>3.05</a:t>
          </a: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</a:t>
          </a:r>
          <a:r>
            <a:rPr lang="en-US" sz="1100" b="1" kern="1200" dirty="0" smtClean="0"/>
            <a:t>72</a:t>
          </a:r>
          <a:endParaRPr lang="en-US" sz="1100" b="1" kern="1200" dirty="0"/>
        </a:p>
      </dsp:txBody>
      <dsp:txXfrm>
        <a:off x="6331529" y="3406413"/>
        <a:ext cx="459998" cy="734866"/>
      </dsp:txXfrm>
    </dsp:sp>
    <dsp:sp modelId="{79447813-516A-4808-A375-71247B57E474}">
      <dsp:nvSpPr>
        <dsp:cNvPr id="0" name=""/>
        <dsp:cNvSpPr/>
      </dsp:nvSpPr>
      <dsp:spPr>
        <a:xfrm>
          <a:off x="6815506" y="2542916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 </a:t>
          </a:r>
          <a:r>
            <a:rPr lang="en-US" sz="1000" b="1" kern="1200" dirty="0" smtClean="0"/>
            <a:t>DFW non-STEM 1</a:t>
          </a:r>
          <a:r>
            <a:rPr lang="en-US" sz="1000" b="1" kern="1200" baseline="30000" dirty="0" smtClean="0"/>
            <a:t>st</a:t>
          </a:r>
          <a:r>
            <a:rPr lang="en-US" sz="1000" b="1" kern="1200" dirty="0" smtClean="0"/>
            <a:t> yrs &lt;28%</a:t>
          </a:r>
          <a:endParaRPr lang="en-US" sz="1000" b="1" kern="1200" dirty="0"/>
        </a:p>
      </dsp:txBody>
      <dsp:txXfrm>
        <a:off x="6829817" y="2557227"/>
        <a:ext cx="459998" cy="734866"/>
      </dsp:txXfrm>
    </dsp:sp>
    <dsp:sp modelId="{0D3C257A-BB62-4AC4-93A6-79542E2A8E72}">
      <dsp:nvSpPr>
        <dsp:cNvPr id="0" name=""/>
        <dsp:cNvSpPr/>
      </dsp:nvSpPr>
      <dsp:spPr>
        <a:xfrm>
          <a:off x="6815506" y="3392102"/>
          <a:ext cx="488620" cy="76348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Avg. GPA = </a:t>
          </a:r>
          <a:r>
            <a:rPr lang="en-US" sz="1050" b="1" kern="1200" dirty="0" smtClean="0"/>
            <a:t>2.90</a:t>
          </a:r>
          <a:endParaRPr lang="en-US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 = </a:t>
          </a:r>
          <a:r>
            <a:rPr lang="en-US" sz="1050" b="1" kern="1200" dirty="0" smtClean="0"/>
            <a:t>73</a:t>
          </a:r>
          <a:endParaRPr lang="en-US" sz="1050" b="1" kern="1200" dirty="0"/>
        </a:p>
      </dsp:txBody>
      <dsp:txXfrm>
        <a:off x="6829817" y="3406413"/>
        <a:ext cx="459998" cy="734866"/>
      </dsp:txXfrm>
    </dsp:sp>
    <dsp:sp modelId="{6B15D9F6-3060-4B57-B38E-662D31F5F27F}">
      <dsp:nvSpPr>
        <dsp:cNvPr id="0" name=""/>
        <dsp:cNvSpPr/>
      </dsp:nvSpPr>
      <dsp:spPr>
        <a:xfrm>
          <a:off x="7314045" y="1844709"/>
          <a:ext cx="987411" cy="600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Logs </a:t>
          </a:r>
          <a:r>
            <a:rPr lang="en-US" sz="1100" b="1" kern="1200" dirty="0"/>
            <a:t>per STEM </a:t>
          </a:r>
          <a:r>
            <a:rPr lang="en-US" sz="1100" b="1" kern="1200" dirty="0" err="1"/>
            <a:t>crs</a:t>
          </a:r>
          <a:r>
            <a:rPr lang="en-US" sz="1100" b="1" kern="1200" dirty="0"/>
            <a:t>. </a:t>
          </a:r>
          <a:r>
            <a:rPr lang="en-US" sz="1100" b="1" kern="1200" dirty="0" smtClean="0"/>
            <a:t>wks 2 6 </a:t>
          </a:r>
          <a:r>
            <a:rPr lang="en-US" sz="1100" b="1" kern="1200" dirty="0"/>
            <a:t>&lt; </a:t>
          </a:r>
          <a:r>
            <a:rPr lang="en-US" sz="1100" b="1" kern="1200" dirty="0" smtClean="0"/>
            <a:t>10.9</a:t>
          </a:r>
          <a:endParaRPr lang="en-US" sz="1100" b="1" kern="1200" dirty="0"/>
        </a:p>
      </dsp:txBody>
      <dsp:txXfrm>
        <a:off x="7331646" y="1862310"/>
        <a:ext cx="952209" cy="565724"/>
      </dsp:txXfrm>
    </dsp:sp>
    <dsp:sp modelId="{596A5CEF-A612-4BE8-B82E-3EBF98212CDF}">
      <dsp:nvSpPr>
        <dsp:cNvPr id="0" name=""/>
        <dsp:cNvSpPr/>
      </dsp:nvSpPr>
      <dsp:spPr>
        <a:xfrm>
          <a:off x="7314297" y="2531334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STEM Crs logs Wk 1 &gt;=8</a:t>
          </a:r>
          <a:endParaRPr lang="en-US" sz="1000" b="1" kern="1200" dirty="0"/>
        </a:p>
      </dsp:txBody>
      <dsp:txXfrm>
        <a:off x="7328608" y="2545645"/>
        <a:ext cx="459998" cy="734866"/>
      </dsp:txXfrm>
    </dsp:sp>
    <dsp:sp modelId="{5057B515-858E-4FB3-8993-F4EFBD6F2407}">
      <dsp:nvSpPr>
        <dsp:cNvPr id="0" name=""/>
        <dsp:cNvSpPr/>
      </dsp:nvSpPr>
      <dsp:spPr>
        <a:xfrm>
          <a:off x="7314297" y="3380520"/>
          <a:ext cx="488620" cy="76348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Avg. GPA= 1.30 N=11</a:t>
          </a:r>
          <a:endParaRPr lang="en-US" sz="1100" b="1" kern="1200" dirty="0"/>
        </a:p>
      </dsp:txBody>
      <dsp:txXfrm>
        <a:off x="7328608" y="3394831"/>
        <a:ext cx="459998" cy="734866"/>
      </dsp:txXfrm>
    </dsp:sp>
    <dsp:sp modelId="{E344EE59-F45E-41E8-8974-F02BDE311191}">
      <dsp:nvSpPr>
        <dsp:cNvPr id="0" name=""/>
        <dsp:cNvSpPr/>
      </dsp:nvSpPr>
      <dsp:spPr>
        <a:xfrm>
          <a:off x="7812585" y="2531334"/>
          <a:ext cx="488620" cy="763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STEM Crs logs Wk 1 &lt;8 or miss</a:t>
          </a:r>
          <a:endParaRPr lang="en-US" sz="900" kern="1200" dirty="0"/>
        </a:p>
      </dsp:txBody>
      <dsp:txXfrm>
        <a:off x="7826896" y="2545645"/>
        <a:ext cx="459998" cy="734866"/>
      </dsp:txXfrm>
    </dsp:sp>
    <dsp:sp modelId="{2EC4AA93-89AB-4DE8-ADFC-4B1A643788D8}">
      <dsp:nvSpPr>
        <dsp:cNvPr id="0" name=""/>
        <dsp:cNvSpPr/>
      </dsp:nvSpPr>
      <dsp:spPr>
        <a:xfrm>
          <a:off x="7812585" y="3380520"/>
          <a:ext cx="488620" cy="76348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Avg. GPA = </a:t>
          </a:r>
          <a:r>
            <a:rPr lang="en-US" sz="1100" b="1" kern="1200" dirty="0" smtClean="0"/>
            <a:t>2.52</a:t>
          </a: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 = </a:t>
          </a:r>
          <a:r>
            <a:rPr lang="en-US" sz="1100" b="1" kern="1200" dirty="0" smtClean="0"/>
            <a:t>16</a:t>
          </a:r>
          <a:endParaRPr lang="en-US" sz="1100" b="1" kern="1200" dirty="0"/>
        </a:p>
      </dsp:txBody>
      <dsp:txXfrm>
        <a:off x="7826896" y="3394831"/>
        <a:ext cx="459998" cy="734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A6E9B-69F2-4F50-ACF3-90190ED39C47}">
      <dsp:nvSpPr>
        <dsp:cNvPr id="0" name=""/>
        <dsp:cNvSpPr/>
      </dsp:nvSpPr>
      <dsp:spPr>
        <a:xfrm>
          <a:off x="0" y="40691"/>
          <a:ext cx="7744611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Selected Technical considerations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72675"/>
        <a:ext cx="7680643" cy="591232"/>
      </dsp:txXfrm>
    </dsp:sp>
    <dsp:sp modelId="{7F20718D-27B3-46FB-B409-7FEDA3B8A810}">
      <dsp:nvSpPr>
        <dsp:cNvPr id="0" name=""/>
        <dsp:cNvSpPr/>
      </dsp:nvSpPr>
      <dsp:spPr>
        <a:xfrm>
          <a:off x="0" y="695891"/>
          <a:ext cx="7744611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8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delivery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Data quality/governance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False positives/negatives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95891"/>
        <a:ext cx="7744611" cy="1072260"/>
      </dsp:txXfrm>
    </dsp:sp>
    <dsp:sp modelId="{3C2F50F8-E359-48C0-99BA-6DA048DF54BC}">
      <dsp:nvSpPr>
        <dsp:cNvPr id="0" name=""/>
        <dsp:cNvSpPr/>
      </dsp:nvSpPr>
      <dsp:spPr>
        <a:xfrm>
          <a:off x="0" y="1768151"/>
          <a:ext cx="7744611" cy="6552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***Use of analytics is not just technical***</a:t>
          </a:r>
        </a:p>
      </dsp:txBody>
      <dsp:txXfrm>
        <a:off x="31984" y="1800135"/>
        <a:ext cx="7680643" cy="591232"/>
      </dsp:txXfrm>
    </dsp:sp>
    <dsp:sp modelId="{3534DAF0-5991-48A5-B985-5F18B5F13C19}">
      <dsp:nvSpPr>
        <dsp:cNvPr id="0" name=""/>
        <dsp:cNvSpPr/>
      </dsp:nvSpPr>
      <dsp:spPr>
        <a:xfrm>
          <a:off x="0" y="2423351"/>
          <a:ext cx="7744611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8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Culture change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Trust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Ethics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23351"/>
        <a:ext cx="7744611" cy="107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0.01368</cdr:x>
      <cdr:y>0.05158</cdr:y>
    </cdr:from>
    <cdr:to>
      <cdr:x>0.24471</cdr:x>
      <cdr:y>0.24745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800" y="180594"/>
          <a:ext cx="858009" cy="685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sz="1400" b="1" dirty="0" smtClean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-year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400" b="1" dirty="0" smtClean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rad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rate</a:t>
          </a:r>
          <a:endParaRPr lang="en-US" sz="1400" b="1" dirty="0">
            <a:solidFill>
              <a:srgbClr val="A71E2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0.01368</cdr:x>
      <cdr:y>0.51451</cdr:y>
    </cdr:from>
    <cdr:to>
      <cdr:x>0.24471</cdr:x>
      <cdr:y>0.71038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800" y="1801455"/>
          <a:ext cx="858009" cy="685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4-year</a:t>
          </a:r>
        </a:p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rad</a:t>
          </a:r>
        </a:p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rate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0.56098</cdr:x>
      <cdr:y>0</cdr:y>
    </cdr:from>
    <cdr:to>
      <cdr:x>0.92019</cdr:x>
      <cdr:y>0.1135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9813" y="-1184988"/>
          <a:ext cx="1427787" cy="383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sz="14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-year grad</a:t>
          </a:r>
          <a:r>
            <a:rPr lang="en-US" sz="14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rate</a:t>
          </a:r>
          <a:endParaRPr lang="en-US" sz="1400" b="1" dirty="0">
            <a:solidFill>
              <a:srgbClr val="99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0.08446</cdr:x>
      <cdr:y>0</cdr:y>
    </cdr:from>
    <cdr:to>
      <cdr:x>0.44366</cdr:x>
      <cdr:y>0.1135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5699" y="0"/>
          <a:ext cx="1427787" cy="383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4-year grad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rate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96CA4F-2197-CC40-B4FC-798A937A9DC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322656-8894-1544-92AA-01B3CF5E6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3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 populations: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scholarship recipients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Juniors and seniors, esp. when behind in credits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8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A942E-0E46-4DC5-BF40-20E6E7EFE5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4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A942E-0E46-4DC5-BF40-20E6E7EFE5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5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" y="1079817"/>
            <a:ext cx="3361036" cy="57475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649601" y="3868967"/>
            <a:ext cx="7595138" cy="7433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01" y="1893337"/>
            <a:ext cx="4580462" cy="171161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57989" y="4022538"/>
            <a:ext cx="6418317" cy="4323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287" y="581740"/>
            <a:ext cx="7881730" cy="53144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[Insert title]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6287" y="1451113"/>
            <a:ext cx="7881730" cy="27744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28650" indent="-285750"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2pPr>
            <a:lvl3pPr marL="971550" indent="-285750">
              <a:buFont typeface="Wingdings" panose="05000000000000000000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U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287" y="581740"/>
            <a:ext cx="7881730" cy="53144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[Insert title]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664223085"/>
              </p:ext>
            </p:extLst>
          </p:nvPr>
        </p:nvGraphicFramePr>
        <p:xfrm>
          <a:off x="606287" y="1410788"/>
          <a:ext cx="7881730" cy="319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67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287" y="581740"/>
            <a:ext cx="7881730" cy="53144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[Insert title]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6287" y="1451113"/>
            <a:ext cx="3840480" cy="27744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28650" indent="-285750"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2pPr>
            <a:lvl3pPr marL="971550" indent="-285750">
              <a:buFont typeface="Wingdings" panose="05000000000000000000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25008" y="1451112"/>
            <a:ext cx="3840480" cy="27744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28650" indent="-285750"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2pPr>
            <a:lvl3pPr marL="971550" indent="-285750">
              <a:buFont typeface="Wingdings" panose="05000000000000000000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34333" y="767844"/>
            <a:ext cx="6418318" cy="104979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More Than A Quick Fix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34333" y="1916916"/>
            <a:ext cx="6418318" cy="22611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Arial" charset="0"/>
              <a:buChar char="•"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Maecenas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id </a:t>
            </a:r>
            <a:r>
              <a:rPr lang="en-US" dirty="0" err="1" smtClean="0"/>
              <a:t>enim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7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2" y="4677677"/>
            <a:ext cx="780725" cy="292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2" y="197984"/>
            <a:ext cx="1482117" cy="253447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554163" y="477469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3222" y="602788"/>
            <a:ext cx="7896108" cy="3362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3222" y="4567041"/>
            <a:ext cx="7896109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64305" y="4082394"/>
            <a:ext cx="2955025" cy="256032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504825"/>
            <a:ext cx="7992784" cy="6139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225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6900" y="1228725"/>
            <a:ext cx="7992784" cy="31025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0075" indent="-257175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 marL="900113" indent="-214313">
              <a:buFont typeface="Arial" panose="020B0604020202020204" pitchFamily="34" charset="0"/>
              <a:buChar char="•"/>
              <a:defRPr sz="165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Comment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750" b="1" i="0">
                <a:solidFill>
                  <a:srgbClr val="82838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5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4772025"/>
            <a:ext cx="9144000" cy="37147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5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800100"/>
            <a:ext cx="8229600" cy="3908938"/>
          </a:xfrm>
        </p:spPr>
        <p:txBody>
          <a:bodyPr tIns="0" rIns="0" bIns="0" anchor="ctr"/>
          <a:lstStyle>
            <a:lvl1pPr algn="ctr">
              <a:buFontTx/>
              <a:buNone/>
              <a:defRPr sz="3300">
                <a:solidFill>
                  <a:srgbClr val="B60225"/>
                </a:solidFill>
              </a:defRPr>
            </a:lvl1pPr>
            <a:lvl2pPr marL="171450" indent="-171450" algn="ctr">
              <a:buClr>
                <a:srgbClr val="C03137"/>
              </a:buClr>
              <a:buFontTx/>
              <a:buNone/>
              <a:defRPr sz="1800"/>
            </a:lvl2pPr>
            <a:lvl3pPr marL="344091" indent="-172641" algn="ctr">
              <a:buFontTx/>
              <a:buNone/>
              <a:defRPr/>
            </a:lvl3pPr>
            <a:lvl4pPr marL="344091" indent="-172641" algn="ctr">
              <a:buFontTx/>
              <a:buNone/>
              <a:defRPr/>
            </a:lvl4pPr>
            <a:lvl5pPr marL="344091" indent="-172641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210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01478" y="0"/>
            <a:ext cx="877204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dirty="0" smtClean="0"/>
              <a:t>‘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3896"/>
            <a:ext cx="1494607" cy="25267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1534333" y="767947"/>
            <a:ext cx="6418317" cy="105201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 userDrawn="1"/>
        </p:nvSpPr>
        <p:spPr>
          <a:xfrm>
            <a:off x="1534333" y="1916916"/>
            <a:ext cx="6418317" cy="2308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50" y="4567040"/>
            <a:ext cx="7890681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77660"/>
            <a:ext cx="780724" cy="288807"/>
          </a:xfrm>
          <a:prstGeom prst="rect">
            <a:avLst/>
          </a:prstGeom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6554163" y="477469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mtClean="0">
                <a:latin typeface="Georgia" charset="0"/>
                <a:ea typeface="Georgia" charset="0"/>
                <a:cs typeface="Georgia" charset="0"/>
              </a:rPr>
              <a:pPr/>
              <a:t>‹#›</a:t>
            </a:fld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700" r:id="rId3"/>
    <p:sldLayoutId id="2147483664" r:id="rId4"/>
    <p:sldLayoutId id="2147483691" r:id="rId5"/>
    <p:sldLayoutId id="2147483666" r:id="rId6"/>
    <p:sldLayoutId id="2147483701" r:id="rId7"/>
    <p:sldLayoutId id="2147483702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557989" y="3890865"/>
            <a:ext cx="6418317" cy="1035698"/>
          </a:xfrm>
        </p:spPr>
        <p:txBody>
          <a:bodyPr/>
          <a:lstStyle/>
          <a:p>
            <a:r>
              <a:rPr lang="en-US" sz="2000" dirty="0" smtClean="0"/>
              <a:t>Using Advanced Analytics to Boost Student Success</a:t>
            </a:r>
          </a:p>
          <a:p>
            <a:r>
              <a:rPr lang="en-US" dirty="0" smtClean="0"/>
              <a:t>Dr. Braden J. Hosch, Asst. Vice President for Institutional Research, Planning &amp; Effectiveness, Nov. 11, 2018</a:t>
            </a:r>
          </a:p>
        </p:txBody>
      </p:sp>
    </p:spTree>
    <p:extLst>
      <p:ext uri="{BB962C8B-B14F-4D97-AF65-F5344CB8AC3E}">
        <p14:creationId xmlns:p14="http://schemas.microsoft.com/office/powerpoint/2010/main" val="18448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5934556"/>
              </p:ext>
            </p:extLst>
          </p:nvPr>
        </p:nvGraphicFramePr>
        <p:xfrm>
          <a:off x="671804" y="1118818"/>
          <a:ext cx="7828384" cy="348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Data Processing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6287" y="1136714"/>
            <a:ext cx="7881730" cy="2774457"/>
          </a:xfrm>
        </p:spPr>
        <p:txBody>
          <a:bodyPr/>
          <a:lstStyle/>
          <a:p>
            <a:r>
              <a:rPr lang="en-US" sz="2000" dirty="0" smtClean="0"/>
              <a:t>Count </a:t>
            </a:r>
            <a:r>
              <a:rPr lang="en-US" sz="2000" dirty="0"/>
              <a:t>only one login per course per </a:t>
            </a:r>
            <a:r>
              <a:rPr lang="en-US" sz="2000" dirty="0" smtClean="0"/>
              <a:t>hour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course can have up to 24 logins per </a:t>
            </a:r>
            <a:r>
              <a:rPr lang="en-US" sz="1600" dirty="0" smtClean="0"/>
              <a:t>day</a:t>
            </a:r>
          </a:p>
          <a:p>
            <a:pPr lvl="1"/>
            <a:r>
              <a:rPr lang="en-US" sz="1600" dirty="0" smtClean="0"/>
              <a:t>Eliminates </a:t>
            </a:r>
            <a:r>
              <a:rPr lang="en-US" sz="1600" dirty="0"/>
              <a:t>multiple logins </a:t>
            </a:r>
            <a:r>
              <a:rPr lang="en-US" sz="1600" dirty="0" smtClean="0"/>
              <a:t>just </a:t>
            </a:r>
            <a:r>
              <a:rPr lang="en-US" sz="1600" dirty="0"/>
              <a:t>few minutes apart.</a:t>
            </a:r>
          </a:p>
          <a:p>
            <a:r>
              <a:rPr lang="en-US" sz="2000" dirty="0" smtClean="0"/>
              <a:t>Logins totaled by week</a:t>
            </a:r>
            <a:endParaRPr lang="en-US" sz="2000" dirty="0"/>
          </a:p>
          <a:p>
            <a:r>
              <a:rPr lang="en-US" sz="2000" dirty="0" smtClean="0"/>
              <a:t>Per-course </a:t>
            </a:r>
            <a:r>
              <a:rPr lang="en-US" sz="2000" dirty="0"/>
              <a:t>login </a:t>
            </a:r>
            <a:r>
              <a:rPr lang="en-US" sz="2000" dirty="0" smtClean="0"/>
              <a:t>rates calculated for STEM and non-STEM courses</a:t>
            </a:r>
          </a:p>
          <a:p>
            <a:r>
              <a:rPr lang="en-US" sz="2000" dirty="0" smtClean="0"/>
              <a:t>Class assignment grades not yet included</a:t>
            </a:r>
          </a:p>
          <a:p>
            <a:pPr lvl="1"/>
            <a:r>
              <a:rPr lang="en-US" sz="1600" dirty="0" smtClean="0"/>
              <a:t>Timing and data processing issues</a:t>
            </a:r>
          </a:p>
          <a:p>
            <a:pPr lvl="1"/>
            <a:r>
              <a:rPr lang="en-US" sz="1600" dirty="0" smtClean="0"/>
              <a:t>Completeness issues</a:t>
            </a:r>
          </a:p>
          <a:p>
            <a:pPr lvl="1"/>
            <a:r>
              <a:rPr lang="en-US" sz="1600" dirty="0" smtClean="0"/>
              <a:t>Significant noise and false positives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9650"/>
            <a:ext cx="2057400" cy="273050"/>
          </a:xfrm>
          <a:prstGeom prst="rect">
            <a:avLst/>
          </a:prstGeom>
        </p:spPr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Decision Tree Model for </a:t>
            </a:r>
            <a:r>
              <a:rPr lang="en-US" sz="1800" dirty="0" smtClean="0"/>
              <a:t>Freshmen </a:t>
            </a:r>
            <a:r>
              <a:rPr lang="en-US" sz="1800" dirty="0"/>
              <a:t>GPA:  Part 1—HS GPA &lt;= 92.0 </a:t>
            </a:r>
          </a:p>
        </p:txBody>
      </p:sp>
      <p:graphicFrame>
        <p:nvGraphicFramePr>
          <p:cNvPr id="267" name="Diagram 266"/>
          <p:cNvGraphicFramePr/>
          <p:nvPr>
            <p:extLst>
              <p:ext uri="{D42A27DB-BD31-4B8C-83A1-F6EECF244321}">
                <p14:modId xmlns:p14="http://schemas.microsoft.com/office/powerpoint/2010/main" val="1519093870"/>
              </p:ext>
            </p:extLst>
          </p:nvPr>
        </p:nvGraphicFramePr>
        <p:xfrm>
          <a:off x="457200" y="885218"/>
          <a:ext cx="8356059" cy="417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2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Decision Tree Model for F14 Freshmen GPA:  Part 2—HS GPA &gt; 92.0 </a:t>
            </a:r>
            <a:br>
              <a:rPr lang="en-US" sz="1800" dirty="0"/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20415" y="62743"/>
            <a:ext cx="5550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Decision Tree Model for F14 Freshmen GPA:  Part 2—HS GPA &gt; 92.0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9792418"/>
              </p:ext>
            </p:extLst>
          </p:nvPr>
        </p:nvGraphicFramePr>
        <p:xfrm>
          <a:off x="440176" y="864546"/>
          <a:ext cx="8357616" cy="416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1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Analytics dashboard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6" y="910522"/>
            <a:ext cx="7174346" cy="36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monitoring and drill to detail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19150" y="1119485"/>
            <a:ext cx="172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Search for a student’s name or choose an ID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64823" y="3827771"/>
            <a:ext cx="2048949" cy="519575"/>
            <a:chOff x="7912681" y="3804424"/>
            <a:chExt cx="1127773" cy="596126"/>
          </a:xfrm>
        </p:grpSpPr>
        <p:sp>
          <p:nvSpPr>
            <p:cNvPr id="19" name="TextBox 18"/>
            <p:cNvSpPr txBox="1"/>
            <p:nvPr/>
          </p:nvSpPr>
          <p:spPr>
            <a:xfrm>
              <a:off x="8118038" y="3804424"/>
              <a:ext cx="922416" cy="58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HS GPA and LMS login sliders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7912681" y="3991716"/>
              <a:ext cx="205357" cy="104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912682" y="4230087"/>
              <a:ext cx="205357" cy="1704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7" y="1004056"/>
            <a:ext cx="5998416" cy="35050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20734" y="1413717"/>
            <a:ext cx="2415568" cy="1500791"/>
            <a:chOff x="1600200" y="2213959"/>
            <a:chExt cx="2147888" cy="1500791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2213959"/>
              <a:ext cx="1819275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Double click on a bar to drill down to students records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209800" y="2929540"/>
              <a:ext cx="0" cy="78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95600" y="2824930"/>
              <a:ext cx="152400" cy="5230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048000" y="2675349"/>
              <a:ext cx="700088" cy="47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5904600" y="1494050"/>
            <a:ext cx="10467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891755" y="1581150"/>
            <a:ext cx="1059615" cy="246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6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46484645"/>
              </p:ext>
            </p:extLst>
          </p:nvPr>
        </p:nvGraphicFramePr>
        <p:xfrm>
          <a:off x="606287" y="989044"/>
          <a:ext cx="7744611" cy="35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4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Institutional profile and grad rate improvements</a:t>
            </a:r>
          </a:p>
          <a:p>
            <a:r>
              <a:rPr lang="en-US" dirty="0" smtClean="0"/>
              <a:t>Initiatives</a:t>
            </a:r>
          </a:p>
          <a:p>
            <a:r>
              <a:rPr lang="en-US" dirty="0" smtClean="0"/>
              <a:t>“Traditional” IR / Analytics</a:t>
            </a:r>
          </a:p>
          <a:p>
            <a:r>
              <a:rPr lang="en-US" dirty="0" smtClean="0"/>
              <a:t>Predictive Analytics</a:t>
            </a:r>
          </a:p>
          <a:p>
            <a:r>
              <a:rPr lang="en-US" dirty="0" smtClean="0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Stony Brook University Institutional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34586"/>
              </p:ext>
            </p:extLst>
          </p:nvPr>
        </p:nvGraphicFramePr>
        <p:xfrm>
          <a:off x="596900" y="939698"/>
          <a:ext cx="7992784" cy="37333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73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5845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Students:</a:t>
                      </a:r>
                    </a:p>
                    <a:p>
                      <a:r>
                        <a:rPr lang="en-US" sz="2100" b="1" dirty="0" smtClean="0">
                          <a:solidFill>
                            <a:srgbClr val="A50021"/>
                          </a:solidFill>
                        </a:rPr>
                        <a:t>26,254</a:t>
                      </a:r>
                      <a:r>
                        <a:rPr lang="en-US" sz="1200" dirty="0" smtClean="0">
                          <a:solidFill>
                            <a:srgbClr val="A5002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rgbClr val="A50021"/>
                          </a:solidFill>
                        </a:rPr>
                      </a:br>
                      <a:r>
                        <a:rPr lang="en-US" sz="9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Institution:</a:t>
                      </a:r>
                    </a:p>
                    <a:p>
                      <a:r>
                        <a:rPr lang="en-US" sz="1800" dirty="0" smtClean="0">
                          <a:solidFill>
                            <a:srgbClr val="990000"/>
                          </a:solidFill>
                        </a:rPr>
                        <a:t>Doctoral, Highest Research Activity</a:t>
                      </a:r>
                      <a:endParaRPr lang="en-US" sz="1800" baseline="0" dirty="0" smtClean="0">
                        <a:solidFill>
                          <a:srgbClr val="990000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990000"/>
                          </a:solidFill>
                        </a:rPr>
                        <a:t>Founded 1957, joined AAU 2001</a:t>
                      </a:r>
                      <a:endParaRPr lang="en-US" sz="1800" dirty="0" smtClean="0">
                        <a:solidFill>
                          <a:srgbClr val="990000"/>
                        </a:solidFill>
                      </a:endParaRPr>
                    </a:p>
                  </a:txBody>
                  <a:tcPr marL="51435" marR="51435" marT="25718" marB="2571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18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Undergraduate Profile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A50021"/>
                          </a:solidFill>
                        </a:rPr>
                        <a:t> </a:t>
                      </a:r>
                      <a:r>
                        <a:rPr lang="en-US" sz="2100" b="1" dirty="0" smtClean="0">
                          <a:solidFill>
                            <a:srgbClr val="A50021"/>
                          </a:solidFill>
                        </a:rPr>
                        <a:t>1323</a:t>
                      </a:r>
                      <a:r>
                        <a:rPr lang="en-US" sz="1600" dirty="0" smtClean="0">
                          <a:solidFill>
                            <a:srgbClr val="A50021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A50021"/>
                          </a:solidFill>
                        </a:rPr>
                      </a:br>
                      <a:r>
                        <a:rPr lang="en-US" sz="1100" dirty="0" smtClean="0">
                          <a:solidFill>
                            <a:srgbClr val="A50021"/>
                          </a:solidFill>
                        </a:rPr>
                        <a:t>avg. SAT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Program Profile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990000"/>
                          </a:solidFill>
                        </a:rPr>
                        <a:t>7,272</a:t>
                      </a:r>
                      <a:r>
                        <a:rPr lang="en-US" sz="210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990000"/>
                          </a:solidFill>
                        </a:rPr>
                        <a:t>Completions 2017-18</a:t>
                      </a:r>
                    </a:p>
                  </a:txBody>
                  <a:tcPr marL="51435" marR="51435" marT="25718" marB="2571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315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Employees:</a:t>
                      </a:r>
                    </a:p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2100" b="1" dirty="0" smtClean="0">
                          <a:solidFill>
                            <a:srgbClr val="990000"/>
                          </a:solidFill>
                        </a:rPr>
                        <a:t>14,732</a:t>
                      </a:r>
                      <a:r>
                        <a:rPr lang="en-US" sz="1100" dirty="0" smtClean="0">
                          <a:solidFill>
                            <a:srgbClr val="990000"/>
                          </a:solidFill>
                        </a:rPr>
                        <a:t> including hospital</a:t>
                      </a:r>
                    </a:p>
                    <a:p>
                      <a:r>
                        <a:rPr lang="en-US" sz="2100" dirty="0" smtClean="0">
                          <a:solidFill>
                            <a:srgbClr val="990000"/>
                          </a:solidFill>
                        </a:rPr>
                        <a:t>  </a:t>
                      </a:r>
                      <a:r>
                        <a:rPr lang="en-US" sz="2100" baseline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en-US" sz="2100" b="1" baseline="0" dirty="0" smtClean="0">
                          <a:solidFill>
                            <a:srgbClr val="990000"/>
                          </a:solidFill>
                        </a:rPr>
                        <a:t>2,704</a:t>
                      </a:r>
                      <a:r>
                        <a:rPr lang="en-US" sz="1100" baseline="0" dirty="0" smtClean="0">
                          <a:solidFill>
                            <a:srgbClr val="990000"/>
                          </a:solidFill>
                        </a:rPr>
                        <a:t> faculty (FT &amp; PT)</a:t>
                      </a:r>
                      <a:endParaRPr lang="en-US" sz="1100" dirty="0">
                        <a:solidFill>
                          <a:srgbClr val="990000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Finance:</a:t>
                      </a:r>
                    </a:p>
                    <a:p>
                      <a:r>
                        <a:rPr lang="en-US" sz="2100" b="1" baseline="0" dirty="0" smtClean="0">
                          <a:solidFill>
                            <a:srgbClr val="990000"/>
                          </a:solidFill>
                        </a:rPr>
                        <a:t>2.5 billion </a:t>
                      </a:r>
                      <a:r>
                        <a:rPr lang="en-US" sz="1100" baseline="0" dirty="0" smtClean="0">
                          <a:solidFill>
                            <a:srgbClr val="990000"/>
                          </a:solidFill>
                        </a:rPr>
                        <a:t>USD annual budget</a:t>
                      </a:r>
                    </a:p>
                    <a:p>
                      <a:r>
                        <a:rPr lang="en-US" sz="2100" b="1" baseline="0" dirty="0" smtClean="0">
                          <a:solidFill>
                            <a:srgbClr val="990000"/>
                          </a:solidFill>
                        </a:rPr>
                        <a:t>230 million </a:t>
                      </a:r>
                      <a:r>
                        <a:rPr lang="en-US" sz="1100" b="0" baseline="0" dirty="0" smtClean="0">
                          <a:solidFill>
                            <a:srgbClr val="990000"/>
                          </a:solidFill>
                        </a:rPr>
                        <a:t>USD research exp.</a:t>
                      </a:r>
                      <a:endParaRPr lang="en-US" sz="1100" b="0" dirty="0" smtClean="0">
                        <a:solidFill>
                          <a:srgbClr val="990000"/>
                        </a:solidFill>
                      </a:endParaRPr>
                    </a:p>
                  </a:txBody>
                  <a:tcPr marL="51435" marR="51435" marT="25718" marB="2571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56816" y="865832"/>
            <a:ext cx="3804709" cy="1178871"/>
            <a:chOff x="-787386" y="919326"/>
            <a:chExt cx="5638648" cy="134198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702664334"/>
                </p:ext>
              </p:extLst>
            </p:nvPr>
          </p:nvGraphicFramePr>
          <p:xfrm>
            <a:off x="917952" y="919326"/>
            <a:ext cx="3622971" cy="13419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058134" y="1028631"/>
              <a:ext cx="1105166" cy="280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828383"/>
                  </a:solidFill>
                  <a:latin typeface="Arial" charset="0"/>
                  <a:ea typeface="ＭＳ Ｐゴシック" charset="0"/>
                </a:rPr>
                <a:t>Graduate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8197" y="1827458"/>
              <a:ext cx="1623065" cy="280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990000"/>
                  </a:solidFill>
                  <a:latin typeface="Arial" charset="0"/>
                  <a:ea typeface="ＭＳ Ｐゴシック" charset="0"/>
                </a:rPr>
                <a:t>Undergraduate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787386" y="1553625"/>
              <a:ext cx="1394999" cy="26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A50021"/>
                  </a:solidFill>
                  <a:latin typeface="Arial" charset="0"/>
                  <a:ea typeface="ＭＳ Ｐゴシック" charset="0"/>
                </a:rPr>
                <a:t>Fall headcount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6901" y="2479576"/>
            <a:ext cx="2094325" cy="1270127"/>
            <a:chOff x="-28658" y="2786798"/>
            <a:chExt cx="2017879" cy="1124712"/>
          </a:xfrm>
        </p:grpSpPr>
        <p:graphicFrame>
          <p:nvGraphicFramePr>
            <p:cNvPr id="12" name="Chart 11"/>
            <p:cNvGraphicFramePr/>
            <p:nvPr>
              <p:extLst/>
            </p:nvPr>
          </p:nvGraphicFramePr>
          <p:xfrm>
            <a:off x="-28658" y="2786798"/>
            <a:ext cx="1909845" cy="11247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294109" y="2797879"/>
              <a:ext cx="695112" cy="32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4472C4"/>
                  </a:solidFill>
                  <a:latin typeface="Arial" charset="0"/>
                  <a:ea typeface="ＭＳ Ｐゴシック" charset="0"/>
                </a:rPr>
                <a:t> Pell</a:t>
              </a:r>
            </a:p>
            <a:p>
              <a:pPr defTabSz="2571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4472C4"/>
                  </a:solidFill>
                  <a:latin typeface="Arial" charset="0"/>
                  <a:ea typeface="ＭＳ Ｐゴシック" charset="0"/>
                </a:rPr>
                <a:t>Recipients</a:t>
              </a:r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06478307"/>
              </p:ext>
            </p:extLst>
          </p:nvPr>
        </p:nvGraphicFramePr>
        <p:xfrm>
          <a:off x="2532973" y="2059944"/>
          <a:ext cx="1845770" cy="150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498477539"/>
              </p:ext>
            </p:extLst>
          </p:nvPr>
        </p:nvGraphicFramePr>
        <p:xfrm>
          <a:off x="4378744" y="2531534"/>
          <a:ext cx="4210941" cy="103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15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03202224"/>
              </p:ext>
            </p:extLst>
          </p:nvPr>
        </p:nvGraphicFramePr>
        <p:xfrm>
          <a:off x="596900" y="1064554"/>
          <a:ext cx="3713843" cy="350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Freshman graduation rates increased fifteen percentage points in the last five years; equity gaps are largely closed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96781063"/>
              </p:ext>
            </p:extLst>
          </p:nvPr>
        </p:nvGraphicFramePr>
        <p:xfrm>
          <a:off x="4525346" y="1184988"/>
          <a:ext cx="3974841" cy="338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35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realized through multi-pronged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71636227"/>
              </p:ext>
            </p:extLst>
          </p:nvPr>
        </p:nvGraphicFramePr>
        <p:xfrm>
          <a:off x="671805" y="951722"/>
          <a:ext cx="7725746" cy="365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14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IR - grad rates by DFW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2563" y="4819650"/>
            <a:ext cx="2057400" cy="273050"/>
          </a:xfrm>
        </p:spPr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5368" y="987639"/>
            <a:ext cx="481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1</a:t>
            </a:r>
            <a:r>
              <a:rPr lang="en-US" sz="1800" baseline="30000" dirty="0"/>
              <a:t>st</a:t>
            </a:r>
            <a:r>
              <a:rPr lang="en-US" sz="1800" dirty="0"/>
              <a:t> Term Course Grades of D, F, W or U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93479034"/>
              </p:ext>
            </p:extLst>
          </p:nvPr>
        </p:nvGraphicFramePr>
        <p:xfrm>
          <a:off x="443202" y="1592245"/>
          <a:ext cx="3960631" cy="299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05221979"/>
              </p:ext>
            </p:extLst>
          </p:nvPr>
        </p:nvGraphicFramePr>
        <p:xfrm>
          <a:off x="4572000" y="1661908"/>
          <a:ext cx="3965510" cy="296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9716" y="4818881"/>
            <a:ext cx="3368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IRPE Grad Rate data set </a:t>
            </a:r>
            <a:r>
              <a:rPr lang="en-US" sz="1050" dirty="0" smtClean="0"/>
              <a:t>v31; </a:t>
            </a:r>
            <a:r>
              <a:rPr lang="en-US" sz="1050" dirty="0"/>
              <a:t>cohort entering </a:t>
            </a:r>
            <a:r>
              <a:rPr lang="en-US" sz="1050" dirty="0" smtClean="0"/>
              <a:t>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436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Courses with Higher DFW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375" y="1007720"/>
            <a:ext cx="222048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18 Fall 2010 courses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23.5%-37.9%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8325" y="1007719"/>
            <a:ext cx="222048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18 Fall 2017 courses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18.1%-25.9%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62400" y="2409825"/>
            <a:ext cx="1352550" cy="8477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96" y="1704120"/>
            <a:ext cx="2846835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1704120"/>
            <a:ext cx="263560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04" y="476763"/>
            <a:ext cx="8257591" cy="10520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Exploratory IR – number of course grades of 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45368" y="952732"/>
            <a:ext cx="43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1</a:t>
            </a:r>
            <a:r>
              <a:rPr lang="en-US" sz="1800" baseline="30000" dirty="0"/>
              <a:t>st</a:t>
            </a:r>
            <a:r>
              <a:rPr lang="en-US" sz="1800" dirty="0"/>
              <a:t> Term Course Grades of </a:t>
            </a:r>
            <a:r>
              <a:rPr lang="en-US" sz="1800" dirty="0" smtClean="0"/>
              <a:t>A or A-</a:t>
            </a:r>
            <a:endParaRPr lang="en-US" sz="1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45509742"/>
              </p:ext>
            </p:extLst>
          </p:nvPr>
        </p:nvGraphicFramePr>
        <p:xfrm>
          <a:off x="443202" y="1592245"/>
          <a:ext cx="3960631" cy="299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04085526"/>
              </p:ext>
            </p:extLst>
          </p:nvPr>
        </p:nvGraphicFramePr>
        <p:xfrm>
          <a:off x="4572000" y="1661908"/>
          <a:ext cx="3965510" cy="296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9716" y="4818881"/>
            <a:ext cx="3368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IRPE Grad Rate data set </a:t>
            </a:r>
            <a:r>
              <a:rPr lang="en-US" sz="1050" dirty="0" smtClean="0"/>
              <a:t>v31; </a:t>
            </a:r>
            <a:r>
              <a:rPr lang="en-US" sz="1050" dirty="0"/>
              <a:t>cohort entering </a:t>
            </a:r>
            <a:r>
              <a:rPr lang="en-US" sz="1050" dirty="0" smtClean="0"/>
              <a:t>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280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Method for local analytics: student-level predictions	</a:t>
            </a:r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96900" y="1026710"/>
            <a:ext cx="7881730" cy="27744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Credit to: Nora Galambos, Ph.D., Senior Data Scientist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9650"/>
            <a:ext cx="2057400" cy="273050"/>
          </a:xfrm>
          <a:prstGeom prst="rect">
            <a:avLst/>
          </a:prstGeom>
        </p:spPr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6330236"/>
              </p:ext>
            </p:extLst>
          </p:nvPr>
        </p:nvGraphicFramePr>
        <p:xfrm>
          <a:off x="596900" y="1493171"/>
          <a:ext cx="7756188" cy="294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7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ny Brook Univers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3502</TotalTime>
  <Words>1292</Words>
  <Application>Microsoft Office PowerPoint</Application>
  <PresentationFormat>On-screen Show (16:9)</PresentationFormat>
  <Paragraphs>262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Effra Trial Heavy</vt:lpstr>
      <vt:lpstr>Georgia</vt:lpstr>
      <vt:lpstr>Helvetica</vt:lpstr>
      <vt:lpstr>Museo Slab 100</vt:lpstr>
      <vt:lpstr>Verdana</vt:lpstr>
      <vt:lpstr>Wingdings</vt:lpstr>
      <vt:lpstr>Stony Brook University</vt:lpstr>
      <vt:lpstr>PowerPoint Presentation</vt:lpstr>
      <vt:lpstr>Overview</vt:lpstr>
      <vt:lpstr>Stony Brook University Institutional Profile</vt:lpstr>
      <vt:lpstr>Freshman graduation rates increased fifteen percentage points in the last five years; equity gaps are largely closed</vt:lpstr>
      <vt:lpstr>Improvements realized through multi-pronged approach</vt:lpstr>
      <vt:lpstr>Traditional IR - grad rates by DFW rates</vt:lpstr>
      <vt:lpstr>Address Courses with Higher DFW Rates</vt:lpstr>
      <vt:lpstr>Exploratory IR – number of course grades of A</vt:lpstr>
      <vt:lpstr>Method for local analytics: student-level predictions </vt:lpstr>
      <vt:lpstr>Data included in model</vt:lpstr>
      <vt:lpstr>LMS Data Processing</vt:lpstr>
      <vt:lpstr>Decision Tree Model for Freshmen GPA:  Part 1—HS GPA &lt;= 92.0 </vt:lpstr>
      <vt:lpstr>Decision Tree Model for F14 Freshmen GPA:  Part 2—HS GPA &gt; 92.0  </vt:lpstr>
      <vt:lpstr>Analytics dashboard</vt:lpstr>
      <vt:lpstr>Population monitoring and drill to detail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Braden J Hosch</cp:lastModifiedBy>
  <cp:revision>278</cp:revision>
  <cp:lastPrinted>2017-10-26T16:30:13Z</cp:lastPrinted>
  <dcterms:created xsi:type="dcterms:W3CDTF">2015-10-16T18:36:57Z</dcterms:created>
  <dcterms:modified xsi:type="dcterms:W3CDTF">2018-11-12T22:54:34Z</dcterms:modified>
</cp:coreProperties>
</file>